
<file path=[Content_Types].xml><?xml version="1.0" encoding="utf-8"?>
<Types xmlns="http://schemas.openxmlformats.org/package/2006/content-types">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36"/>
  </p:notesMasterIdLst>
  <p:sldIdLst>
    <p:sldId id="290" r:id="rId5"/>
    <p:sldId id="256" r:id="rId6"/>
    <p:sldId id="287" r:id="rId7"/>
    <p:sldId id="279" r:id="rId8"/>
    <p:sldId id="280" r:id="rId9"/>
    <p:sldId id="284" r:id="rId10"/>
    <p:sldId id="288" r:id="rId11"/>
    <p:sldId id="281" r:id="rId12"/>
    <p:sldId id="283" r:id="rId13"/>
    <p:sldId id="298" r:id="rId14"/>
    <p:sldId id="299" r:id="rId15"/>
    <p:sldId id="295" r:id="rId16"/>
    <p:sldId id="296" r:id="rId17"/>
    <p:sldId id="312" r:id="rId18"/>
    <p:sldId id="313" r:id="rId19"/>
    <p:sldId id="311" r:id="rId20"/>
    <p:sldId id="297" r:id="rId21"/>
    <p:sldId id="291" r:id="rId22"/>
    <p:sldId id="293" r:id="rId23"/>
    <p:sldId id="303" r:id="rId24"/>
    <p:sldId id="304" r:id="rId25"/>
    <p:sldId id="305" r:id="rId26"/>
    <p:sldId id="306" r:id="rId27"/>
    <p:sldId id="307" r:id="rId28"/>
    <p:sldId id="309" r:id="rId29"/>
    <p:sldId id="308" r:id="rId30"/>
    <p:sldId id="292" r:id="rId31"/>
    <p:sldId id="310" r:id="rId32"/>
    <p:sldId id="285" r:id="rId33"/>
    <p:sldId id="267" r:id="rId34"/>
    <p:sldId id="275"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 id="4" name="Raj" initials="R" lastIdx="1" clrIdx="3">
    <p:extLst>
      <p:ext uri="{19B8F6BF-5375-455C-9EA6-DF929625EA0E}">
        <p15:presenceInfo xmlns:p15="http://schemas.microsoft.com/office/powerpoint/2012/main" userId="9c651621a4565f40"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D78FF"/>
    <a:srgbClr val="2DE34B"/>
    <a:srgbClr val="C5D030"/>
    <a:srgbClr val="000000"/>
    <a:srgbClr val="A21CB4"/>
    <a:srgbClr val="C50B9D"/>
    <a:srgbClr val="8593A8"/>
    <a:srgbClr val="79E779"/>
    <a:srgbClr val="8895A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293" autoAdjust="0"/>
  </p:normalViewPr>
  <p:slideViewPr>
    <p:cSldViewPr snapToGrid="0">
      <p:cViewPr varScale="1">
        <p:scale>
          <a:sx n="95" d="100"/>
          <a:sy n="95" d="100"/>
        </p:scale>
        <p:origin x="378" y="90"/>
      </p:cViewPr>
      <p:guideLst/>
    </p:cSldViewPr>
  </p:slideViewPr>
  <p:notesTextViewPr>
    <p:cViewPr>
      <p:scale>
        <a:sx n="1" d="1"/>
        <a:sy n="1" d="1"/>
      </p:scale>
      <p:origin x="0" y="0"/>
    </p:cViewPr>
  </p:notesTextViewPr>
  <p:sorterViewPr>
    <p:cViewPr>
      <p:scale>
        <a:sx n="126" d="100"/>
        <a:sy n="12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viewProps" Target="viewProps.xml"/><Relationship Id="rId21" Type="http://schemas.openxmlformats.org/officeDocument/2006/relationships/slide" Target="slides/slide17.xml"/><Relationship Id="rId34" Type="http://schemas.openxmlformats.org/officeDocument/2006/relationships/slide" Target="slides/slide30.xml"/><Relationship Id="rId42" Type="http://schemas.microsoft.com/office/2018/10/relationships/authors" Target="author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commentAuthors" Target="commentAuthors.xml"/><Relationship Id="rId40"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487ADD9-2083-264C-A652-8D52D02F7E72}" type="datetimeFigureOut">
              <a:rPr lang="en-US" smtClean="0"/>
              <a:t>4/21/2024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7DC217-DF71-1A49-B3EA-559F1F43B0FF}" type="slidenum">
              <a:rPr lang="en-US" smtClean="0"/>
              <a:t>‹#›</a:t>
            </a:fld>
            <a:endParaRPr lang="en-US" dirty="0"/>
          </a:p>
        </p:txBody>
      </p:sp>
    </p:spTree>
    <p:extLst>
      <p:ext uri="{BB962C8B-B14F-4D97-AF65-F5344CB8AC3E}">
        <p14:creationId xmlns:p14="http://schemas.microsoft.com/office/powerpoint/2010/main" val="28464252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F97DC217-DF71-1A49-B3EA-559F1F43B0FF}" type="slidenum">
              <a:rPr lang="en-US" smtClean="0"/>
              <a:t>1</a:t>
            </a:fld>
            <a:endParaRPr lang="en-US" dirty="0"/>
          </a:p>
        </p:txBody>
      </p:sp>
    </p:spTree>
    <p:extLst>
      <p:ext uri="{BB962C8B-B14F-4D97-AF65-F5344CB8AC3E}">
        <p14:creationId xmlns:p14="http://schemas.microsoft.com/office/powerpoint/2010/main" val="33774127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1167493" y="1122363"/>
            <a:ext cx="7096933" cy="2387600"/>
          </a:xfrm>
        </p:spPr>
        <p:txBody>
          <a:bodyPr anchor="b">
            <a:noAutofit/>
          </a:bodyPr>
          <a:lstStyle>
            <a:lvl1pPr algn="l">
              <a:defRPr sz="6000" b="1">
                <a:latin typeface="+mj-lt"/>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1167493" y="3602038"/>
            <a:ext cx="9500507" cy="806675"/>
          </a:xfrm>
        </p:spPr>
        <p:txBody>
          <a:bodyPr>
            <a:noAutofit/>
          </a:bodyPr>
          <a:lstStyle>
            <a:lvl1pPr marL="0" indent="0" algn="l">
              <a:buNone/>
              <a:defRPr sz="3200">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Rectangle 3">
            <a:extLst>
              <a:ext uri="{FF2B5EF4-FFF2-40B4-BE49-F238E27FC236}">
                <a16:creationId xmlns:a16="http://schemas.microsoft.com/office/drawing/2014/main" id="{9AC79249-FDC0-364D-A734-AE1DE1605D28}"/>
              </a:ext>
            </a:extLst>
          </p:cNvPr>
          <p:cNvSpPr/>
          <p:nvPr userDrawn="1"/>
        </p:nvSpPr>
        <p:spPr>
          <a:xfrm>
            <a:off x="0" y="4572000"/>
            <a:ext cx="12192000" cy="2286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Oval 4">
            <a:extLst>
              <a:ext uri="{FF2B5EF4-FFF2-40B4-BE49-F238E27FC236}">
                <a16:creationId xmlns:a16="http://schemas.microsoft.com/office/drawing/2014/main" id="{902465C8-266D-104C-9C49-323DF4A8277E}"/>
              </a:ext>
            </a:extLst>
          </p:cNvPr>
          <p:cNvSpPr/>
          <p:nvPr userDrawn="1"/>
        </p:nvSpPr>
        <p:spPr>
          <a:xfrm>
            <a:off x="583746" y="4960030"/>
            <a:ext cx="1551214" cy="1551214"/>
          </a:xfrm>
          <a:prstGeom prst="ellipse">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10">
            <a:extLst>
              <a:ext uri="{FF2B5EF4-FFF2-40B4-BE49-F238E27FC236}">
                <a16:creationId xmlns:a16="http://schemas.microsoft.com/office/drawing/2014/main" id="{37979A1C-BF60-B345-A664-2E4F7A3461EB}"/>
              </a:ext>
            </a:extLst>
          </p:cNvPr>
          <p:cNvSpPr/>
          <p:nvPr userDrawn="1"/>
        </p:nvSpPr>
        <p:spPr>
          <a:xfrm>
            <a:off x="1" y="4571999"/>
            <a:ext cx="1118508" cy="1118508"/>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 name="Freeform 8">
            <a:extLst>
              <a:ext uri="{FF2B5EF4-FFF2-40B4-BE49-F238E27FC236}">
                <a16:creationId xmlns:a16="http://schemas.microsoft.com/office/drawing/2014/main" id="{58080B3E-915C-2D4C-8608-596E1BFD6387}"/>
              </a:ext>
            </a:extLst>
          </p:cNvPr>
          <p:cNvSpPr/>
          <p:nvPr userDrawn="1"/>
        </p:nvSpPr>
        <p:spPr>
          <a:xfrm>
            <a:off x="1" y="5739492"/>
            <a:ext cx="1118508" cy="1118508"/>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6" name="Group 5">
            <a:extLst>
              <a:ext uri="{FF2B5EF4-FFF2-40B4-BE49-F238E27FC236}">
                <a16:creationId xmlns:a16="http://schemas.microsoft.com/office/drawing/2014/main" id="{F15FBB50-09C8-B64E-AE57-67C5E70810CB}"/>
              </a:ext>
            </a:extLst>
          </p:cNvPr>
          <p:cNvGrpSpPr/>
          <p:nvPr userDrawn="1"/>
        </p:nvGrpSpPr>
        <p:grpSpPr>
          <a:xfrm>
            <a:off x="8264427" y="-3419"/>
            <a:ext cx="3927573" cy="3165022"/>
            <a:chOff x="9857014" y="13834"/>
            <a:chExt cx="2334986" cy="1881641"/>
          </a:xfrm>
        </p:grpSpPr>
        <p:sp>
          <p:nvSpPr>
            <p:cNvPr id="15" name="Freeform 14">
              <a:extLst>
                <a:ext uri="{FF2B5EF4-FFF2-40B4-BE49-F238E27FC236}">
                  <a16:creationId xmlns:a16="http://schemas.microsoft.com/office/drawing/2014/main" id="{EFBF1E52-11FA-DC48-B7AD-75734232FFE8}"/>
                </a:ext>
              </a:extLst>
            </p:cNvPr>
            <p:cNvSpPr/>
            <p:nvPr userDrawn="1"/>
          </p:nvSpPr>
          <p:spPr>
            <a:xfrm rot="5400000" flipH="1" flipV="1">
              <a:off x="10667433"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15">
              <a:extLst>
                <a:ext uri="{FF2B5EF4-FFF2-40B4-BE49-F238E27FC236}">
                  <a16:creationId xmlns:a16="http://schemas.microsoft.com/office/drawing/2014/main" id="{4850B620-49F5-3748-84AF-682555D52792}"/>
                </a:ext>
              </a:extLst>
            </p:cNvPr>
            <p:cNvSpPr/>
            <p:nvPr userDrawn="1"/>
          </p:nvSpPr>
          <p:spPr>
            <a:xfrm rot="16200000" flipV="1">
              <a:off x="9499940"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2" name="Freeform 21">
            <a:extLst>
              <a:ext uri="{FF2B5EF4-FFF2-40B4-BE49-F238E27FC236}">
                <a16:creationId xmlns:a16="http://schemas.microsoft.com/office/drawing/2014/main" id="{BC68F289-2744-2F48-893A-3F17911625C8}"/>
              </a:ext>
            </a:extLst>
          </p:cNvPr>
          <p:cNvSpPr/>
          <p:nvPr userDrawn="1"/>
        </p:nvSpPr>
        <p:spPr>
          <a:xfrm>
            <a:off x="0" y="-1"/>
            <a:ext cx="1167493" cy="1167493"/>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Freeform 27">
            <a:extLst>
              <a:ext uri="{FF2B5EF4-FFF2-40B4-BE49-F238E27FC236}">
                <a16:creationId xmlns:a16="http://schemas.microsoft.com/office/drawing/2014/main" id="{9E240E8A-950E-7946-826C-415CB5DACA43}"/>
              </a:ext>
            </a:extLst>
          </p:cNvPr>
          <p:cNvSpPr/>
          <p:nvPr userDrawn="1"/>
        </p:nvSpPr>
        <p:spPr>
          <a:xfrm>
            <a:off x="11024507" y="4580708"/>
            <a:ext cx="1167493" cy="2277292"/>
          </a:xfrm>
          <a:custGeom>
            <a:avLst/>
            <a:gdLst>
              <a:gd name="connsiteX0" fmla="*/ 1167473 w 1167493"/>
              <a:gd name="connsiteY0" fmla="*/ 0 h 2272167"/>
              <a:gd name="connsiteX1" fmla="*/ 1167493 w 1167493"/>
              <a:gd name="connsiteY1" fmla="*/ 0 h 2272167"/>
              <a:gd name="connsiteX2" fmla="*/ 1167493 w 1167493"/>
              <a:gd name="connsiteY2" fmla="*/ 492960 h 2272167"/>
              <a:gd name="connsiteX3" fmla="*/ 1167493 w 1167493"/>
              <a:gd name="connsiteY3" fmla="*/ 720385 h 2272167"/>
              <a:gd name="connsiteX4" fmla="*/ 1167493 w 1167493"/>
              <a:gd name="connsiteY4" fmla="*/ 2272167 h 2272167"/>
              <a:gd name="connsiteX5" fmla="*/ 0 w 1167493"/>
              <a:gd name="connsiteY5" fmla="*/ 2272167 h 2272167"/>
              <a:gd name="connsiteX6" fmla="*/ 0 w 1167493"/>
              <a:gd name="connsiteY6" fmla="*/ 1898074 h 2272167"/>
              <a:gd name="connsiteX7" fmla="*/ 0 w 1167493"/>
              <a:gd name="connsiteY7" fmla="*/ 1271597 h 2272167"/>
              <a:gd name="connsiteX8" fmla="*/ 0 w 1167493"/>
              <a:gd name="connsiteY8" fmla="*/ 1177688 h 2272167"/>
              <a:gd name="connsiteX9" fmla="*/ 1048124 w 1167493"/>
              <a:gd name="connsiteY9" fmla="*/ 6080 h 2272167"/>
              <a:gd name="connsiteX10" fmla="*/ 1167473 w 1167493"/>
              <a:gd name="connsiteY10" fmla="*/ 0 h 2272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67493" h="2272167">
                <a:moveTo>
                  <a:pt x="1167473" y="0"/>
                </a:moveTo>
                <a:lnTo>
                  <a:pt x="1167493" y="0"/>
                </a:lnTo>
                <a:lnTo>
                  <a:pt x="1167493" y="492960"/>
                </a:lnTo>
                <a:lnTo>
                  <a:pt x="1167493" y="720385"/>
                </a:lnTo>
                <a:lnTo>
                  <a:pt x="1167493" y="2272167"/>
                </a:lnTo>
                <a:lnTo>
                  <a:pt x="0" y="2272167"/>
                </a:lnTo>
                <a:lnTo>
                  <a:pt x="0" y="1898074"/>
                </a:lnTo>
                <a:lnTo>
                  <a:pt x="0" y="1271597"/>
                </a:lnTo>
                <a:lnTo>
                  <a:pt x="0" y="1177688"/>
                </a:lnTo>
                <a:cubicBezTo>
                  <a:pt x="0" y="567919"/>
                  <a:pt x="459408" y="66389"/>
                  <a:pt x="1048124" y="6080"/>
                </a:cubicBezTo>
                <a:lnTo>
                  <a:pt x="116747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29164985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meline">
    <p:bg>
      <p:bgPr>
        <a:solidFill>
          <a:schemeClr val="accent1"/>
        </a:solidFill>
        <a:effectLst/>
      </p:bgPr>
    </p:bg>
    <p:spTree>
      <p:nvGrpSpPr>
        <p:cNvPr id="1" name=""/>
        <p:cNvGrpSpPr/>
        <p:nvPr/>
      </p:nvGrpSpPr>
      <p:grpSpPr>
        <a:xfrm>
          <a:off x="0" y="0"/>
          <a:ext cx="0" cy="0"/>
          <a:chOff x="0" y="0"/>
          <a:chExt cx="0" cy="0"/>
        </a:xfrm>
      </p:grpSpPr>
      <p:sp>
        <p:nvSpPr>
          <p:cNvPr id="4" name="Freeform 3">
            <a:extLst>
              <a:ext uri="{FF2B5EF4-FFF2-40B4-BE49-F238E27FC236}">
                <a16:creationId xmlns:a16="http://schemas.microsoft.com/office/drawing/2014/main" id="{6A7F6A3F-E1DD-A246-9A6D-5F9B18BA2588}"/>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Freeform 4">
            <a:extLst>
              <a:ext uri="{FF2B5EF4-FFF2-40B4-BE49-F238E27FC236}">
                <a16:creationId xmlns:a16="http://schemas.microsoft.com/office/drawing/2014/main" id="{055FD0FC-C8FF-6741-A364-A29CDC6F9495}"/>
              </a:ext>
            </a:extLst>
          </p:cNvPr>
          <p:cNvSpPr/>
          <p:nvPr userDrawn="1"/>
        </p:nvSpPr>
        <p:spPr>
          <a:xfrm rot="5400000" flipH="1">
            <a:off x="1"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167492" y="381000"/>
            <a:ext cx="9779183" cy="1325563"/>
          </a:xfrm>
        </p:spPr>
        <p:txBody>
          <a:bodyPr anchor="b">
            <a:noAutofit/>
          </a:bodyPr>
          <a:lstStyle>
            <a:lvl1pPr>
              <a:defRPr sz="4800" b="1">
                <a:solidFill>
                  <a:schemeClr val="bg1"/>
                </a:solidFill>
                <a:latin typeface="+mj-lt"/>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167493" y="2087561"/>
            <a:ext cx="9779182" cy="3366815"/>
          </a:xfrm>
        </p:spPr>
        <p:txBody>
          <a:bodyPr>
            <a:noAutofit/>
          </a:bodyPr>
          <a:lstStyle>
            <a:lvl1pPr marL="0" indent="0">
              <a:buNone/>
              <a:defRPr>
                <a:solidFill>
                  <a:schemeClr val="bg1"/>
                </a:solidFill>
                <a:latin typeface="+mn-lt"/>
              </a:defRPr>
            </a:lvl1pPr>
            <a:lvl2pPr marL="457200" indent="0">
              <a:buNone/>
              <a:defRPr>
                <a:solidFill>
                  <a:schemeClr val="bg1"/>
                </a:solidFill>
                <a:latin typeface="+mn-lt"/>
              </a:defRPr>
            </a:lvl2pPr>
            <a:lvl3pPr marL="914400" indent="0">
              <a:buNone/>
              <a:defRPr>
                <a:solidFill>
                  <a:schemeClr val="bg1"/>
                </a:solidFill>
                <a:latin typeface="+mn-lt"/>
              </a:defRPr>
            </a:lvl3pPr>
            <a:lvl4pPr marL="1371600" indent="0">
              <a:buNone/>
              <a:defRPr>
                <a:solidFill>
                  <a:schemeClr val="bg1"/>
                </a:solidFill>
                <a:latin typeface="+mn-lt"/>
              </a:defRPr>
            </a:lvl4pPr>
            <a:lvl5pPr marL="1828800" indent="0">
              <a:buNone/>
              <a:defRPr>
                <a:solidFill>
                  <a:schemeClr val="bg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1701018" cy="365125"/>
          </a:xfrm>
          <a:prstGeom prst="rect">
            <a:avLst/>
          </a:prstGeom>
        </p:spPr>
        <p:txBody>
          <a:bodyPr vert="horz" lIns="91440" tIns="45720" rIns="91440" bIns="45720" rtlCol="0" anchor="ctr">
            <a:noAutofit/>
          </a:bodyPr>
          <a:lstStyle>
            <a:lvl1pPr algn="l">
              <a:defRPr sz="1200">
                <a:solidFill>
                  <a:schemeClr val="accent3"/>
                </a:solidFill>
                <a:latin typeface="+mn-lt"/>
              </a:defRPr>
            </a:lvl1pPr>
          </a:lstStyle>
          <a:p>
            <a:fld id="{5F02DCD1-2C6B-F948-9F72-3BB0CF3D512E}" type="datetime1">
              <a:rPr lang="en-US" smtClean="0"/>
              <a:pPr/>
              <a:t>4/21/2024</a:t>
            </a:fld>
            <a:endParaRPr lang="en-US" dirty="0"/>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2"/>
                </a:solidFill>
                <a:latin typeface="+mn-lt"/>
              </a:defRPr>
            </a:lvl1pPr>
          </a:lstStyle>
          <a:p>
            <a:r>
              <a:rPr lang="en-US" dirty="0"/>
              <a:t>PRESENTATION TITLE</a:t>
            </a:r>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2"/>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5692755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2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167492" y="381000"/>
            <a:ext cx="9779183" cy="1325563"/>
          </a:xfrm>
        </p:spPr>
        <p:txBody>
          <a:bodyPr anchor="b">
            <a:noAutofit/>
          </a:bodyPr>
          <a:lstStyle>
            <a:lvl1pPr>
              <a:defRPr sz="4800" b="1">
                <a:latin typeface="+mj-lt"/>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167493" y="2528203"/>
            <a:ext cx="4663440" cy="2828613"/>
          </a:xfrm>
        </p:spPr>
        <p:txBody>
          <a:bodyPr>
            <a:noAutofit/>
          </a:bodyPr>
          <a:lstStyle>
            <a:lvl1pPr marL="0" indent="0">
              <a:buNone/>
              <a:defRPr sz="2000">
                <a:latin typeface="+mn-lt"/>
              </a:defRPr>
            </a:lvl1pPr>
            <a:lvl2pPr marL="457200" indent="0">
              <a:buNone/>
              <a:defRPr sz="1800">
                <a:latin typeface="+mn-lt"/>
              </a:defRPr>
            </a:lvl2pPr>
            <a:lvl3pPr marL="914400" indent="0">
              <a:buNone/>
              <a:defRPr sz="1600">
                <a:latin typeface="+mn-lt"/>
              </a:defRPr>
            </a:lvl3pPr>
            <a:lvl4pPr marL="1371600" indent="0">
              <a:buNone/>
              <a:defRPr sz="1400">
                <a:latin typeface="+mn-lt"/>
              </a:defRPr>
            </a:lvl4pPr>
            <a:lvl5pPr marL="1828800" indent="0">
              <a:buNone/>
              <a:defRPr sz="14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reeform 3">
            <a:extLst>
              <a:ext uri="{FF2B5EF4-FFF2-40B4-BE49-F238E27FC236}">
                <a16:creationId xmlns:a16="http://schemas.microsoft.com/office/drawing/2014/main" id="{6A7F6A3F-E1DD-A246-9A6D-5F9B18BA2588}"/>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Freeform 4">
            <a:extLst>
              <a:ext uri="{FF2B5EF4-FFF2-40B4-BE49-F238E27FC236}">
                <a16:creationId xmlns:a16="http://schemas.microsoft.com/office/drawing/2014/main" id="{055FD0FC-C8FF-6741-A364-A29CDC6F9495}"/>
              </a:ext>
            </a:extLst>
          </p:cNvPr>
          <p:cNvSpPr/>
          <p:nvPr userDrawn="1"/>
        </p:nvSpPr>
        <p:spPr>
          <a:xfrm flipH="1">
            <a:off x="8580896"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 name="Freeform 5">
            <a:extLst>
              <a:ext uri="{FF2B5EF4-FFF2-40B4-BE49-F238E27FC236}">
                <a16:creationId xmlns:a16="http://schemas.microsoft.com/office/drawing/2014/main" id="{D11C9832-A021-954E-A34F-2988D1189AE9}"/>
              </a:ext>
            </a:extLst>
          </p:cNvPr>
          <p:cNvSpPr/>
          <p:nvPr userDrawn="1"/>
        </p:nvSpPr>
        <p:spPr>
          <a:xfrm>
            <a:off x="1" y="0"/>
            <a:ext cx="933856" cy="933856"/>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9" name="Group 8">
            <a:extLst>
              <a:ext uri="{FF2B5EF4-FFF2-40B4-BE49-F238E27FC236}">
                <a16:creationId xmlns:a16="http://schemas.microsoft.com/office/drawing/2014/main" id="{9861BC34-DFBF-2D4F-B463-FCFBC08391FF}"/>
              </a:ext>
            </a:extLst>
          </p:cNvPr>
          <p:cNvGrpSpPr/>
          <p:nvPr userDrawn="1"/>
        </p:nvGrpSpPr>
        <p:grpSpPr>
          <a:xfrm>
            <a:off x="8082092" y="5590903"/>
            <a:ext cx="1572380" cy="1267097"/>
            <a:chOff x="7413403" y="4976359"/>
            <a:chExt cx="2334986" cy="1881641"/>
          </a:xfrm>
        </p:grpSpPr>
        <p:sp>
          <p:nvSpPr>
            <p:cNvPr id="7" name="Freeform 6">
              <a:extLst>
                <a:ext uri="{FF2B5EF4-FFF2-40B4-BE49-F238E27FC236}">
                  <a16:creationId xmlns:a16="http://schemas.microsoft.com/office/drawing/2014/main" id="{55C37C19-F268-4A43-A0D4-3B1B38D48952}"/>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sp>
          <p:nvSpPr>
            <p:cNvPr id="8" name="Freeform 7">
              <a:extLst>
                <a:ext uri="{FF2B5EF4-FFF2-40B4-BE49-F238E27FC236}">
                  <a16:creationId xmlns:a16="http://schemas.microsoft.com/office/drawing/2014/main" id="{E4F760E5-9D5D-E44F-AEBF-20CA8DE87D11}"/>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gr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2743200" cy="365125"/>
          </a:xfrm>
          <a:prstGeom prst="rect">
            <a:avLst/>
          </a:prstGeom>
        </p:spPr>
        <p:txBody>
          <a:bodyPr vert="horz" lIns="91440" tIns="45720" rIns="91440" bIns="45720" rtlCol="0" anchor="ctr">
            <a:noAutofit/>
          </a:bodyPr>
          <a:lstStyle>
            <a:lvl1pPr algn="l">
              <a:defRPr sz="1200">
                <a:solidFill>
                  <a:schemeClr val="accent3"/>
                </a:solidFill>
                <a:latin typeface="+mn-lt"/>
              </a:defRPr>
            </a:lvl1pPr>
          </a:lstStyle>
          <a:p>
            <a:fld id="{C1583C39-01BF-7F43-854C-FBB4E9AB6B0C}" type="datetime1">
              <a:rPr lang="en-US" smtClean="0"/>
              <a:pPr/>
              <a:t>4/21/2024</a:t>
            </a:fld>
            <a:endParaRPr lang="en-US" dirty="0"/>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r>
              <a:rPr lang="en-US" dirty="0"/>
              <a:t>PRESENTATION TITLE</a:t>
            </a:r>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2"/>
                </a:solidFill>
                <a:latin typeface="+mn-lt"/>
              </a:defRPr>
            </a:lvl1pPr>
          </a:lstStyle>
          <a:p>
            <a:fld id="{294A09A9-5501-47C1-A89A-A340965A2BE2}" type="slidenum">
              <a:rPr lang="en-US" smtClean="0"/>
              <a:pPr/>
              <a:t>‹#›</a:t>
            </a:fld>
            <a:endParaRPr lang="en-US" dirty="0"/>
          </a:p>
        </p:txBody>
      </p:sp>
      <p:sp>
        <p:nvSpPr>
          <p:cNvPr id="13" name="Content Placeholder 2">
            <a:extLst>
              <a:ext uri="{FF2B5EF4-FFF2-40B4-BE49-F238E27FC236}">
                <a16:creationId xmlns:a16="http://schemas.microsoft.com/office/drawing/2014/main" id="{94CA559C-3355-DE44-ACF9-BDB6083C4225}"/>
              </a:ext>
            </a:extLst>
          </p:cNvPr>
          <p:cNvSpPr>
            <a:spLocks noGrp="1"/>
          </p:cNvSpPr>
          <p:nvPr>
            <p:ph idx="10"/>
          </p:nvPr>
        </p:nvSpPr>
        <p:spPr>
          <a:xfrm>
            <a:off x="6283235" y="2528203"/>
            <a:ext cx="4663440" cy="2828613"/>
          </a:xfrm>
        </p:spPr>
        <p:txBody>
          <a:bodyPr>
            <a:noAutofit/>
          </a:bodyPr>
          <a:lstStyle>
            <a:lvl1pPr marL="0" indent="0">
              <a:buNone/>
              <a:defRPr sz="2000">
                <a:latin typeface="+mn-lt"/>
              </a:defRPr>
            </a:lvl1pPr>
            <a:lvl2pPr marL="457200" indent="0">
              <a:buNone/>
              <a:defRPr sz="1800">
                <a:latin typeface="+mn-lt"/>
              </a:defRPr>
            </a:lvl2pPr>
            <a:lvl3pPr marL="914400" indent="0">
              <a:buNone/>
              <a:defRPr sz="1600">
                <a:latin typeface="+mn-lt"/>
              </a:defRPr>
            </a:lvl3pPr>
            <a:lvl4pPr marL="1371600" indent="0">
              <a:buNone/>
              <a:defRPr sz="1400">
                <a:latin typeface="+mn-lt"/>
              </a:defRPr>
            </a:lvl4pPr>
            <a:lvl5pPr marL="1828800" indent="0">
              <a:buNone/>
              <a:defRPr sz="14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2">
            <a:extLst>
              <a:ext uri="{FF2B5EF4-FFF2-40B4-BE49-F238E27FC236}">
                <a16:creationId xmlns:a16="http://schemas.microsoft.com/office/drawing/2014/main" id="{0B33DABA-7BF5-1147-BA5E-63B92F220E51}"/>
              </a:ext>
            </a:extLst>
          </p:cNvPr>
          <p:cNvSpPr>
            <a:spLocks noGrp="1"/>
          </p:cNvSpPr>
          <p:nvPr>
            <p:ph idx="11"/>
          </p:nvPr>
        </p:nvSpPr>
        <p:spPr>
          <a:xfrm>
            <a:off x="1167493" y="2005689"/>
            <a:ext cx="4663440" cy="522514"/>
          </a:xfrm>
        </p:spPr>
        <p:txBody>
          <a:bodyPr>
            <a:noAutofit/>
          </a:bodyPr>
          <a:lstStyle>
            <a:lvl1pPr marL="0" indent="0">
              <a:buNone/>
              <a:defRPr sz="2400" b="1">
                <a:latin typeface="+mj-lt"/>
              </a:defRPr>
            </a:lvl1pPr>
            <a:lvl2pPr marL="457200" indent="0">
              <a:buNone/>
              <a:defRPr sz="2000" b="1">
                <a:latin typeface="+mj-lt"/>
              </a:defRPr>
            </a:lvl2pPr>
            <a:lvl3pPr marL="914400" indent="0">
              <a:buNone/>
              <a:defRPr sz="1800" b="1">
                <a:latin typeface="+mj-lt"/>
              </a:defRPr>
            </a:lvl3pPr>
            <a:lvl4pPr marL="1371600" indent="0">
              <a:buNone/>
              <a:defRPr sz="1600" b="1">
                <a:latin typeface="+mj-lt"/>
              </a:defRPr>
            </a:lvl4pPr>
            <a:lvl5pPr marL="1828800" indent="0">
              <a:buNone/>
              <a:defRPr sz="1600" b="1">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2">
            <a:extLst>
              <a:ext uri="{FF2B5EF4-FFF2-40B4-BE49-F238E27FC236}">
                <a16:creationId xmlns:a16="http://schemas.microsoft.com/office/drawing/2014/main" id="{1B05BEE9-8BC0-EC44-B913-DB6426DF2EA7}"/>
              </a:ext>
            </a:extLst>
          </p:cNvPr>
          <p:cNvSpPr>
            <a:spLocks noGrp="1"/>
          </p:cNvSpPr>
          <p:nvPr>
            <p:ph idx="12"/>
          </p:nvPr>
        </p:nvSpPr>
        <p:spPr>
          <a:xfrm>
            <a:off x="6283235" y="2005689"/>
            <a:ext cx="4663440" cy="522514"/>
          </a:xfrm>
        </p:spPr>
        <p:txBody>
          <a:bodyPr>
            <a:noAutofit/>
          </a:bodyPr>
          <a:lstStyle>
            <a:lvl1pPr marL="0" indent="0">
              <a:buNone/>
              <a:defRPr sz="2400" b="1">
                <a:latin typeface="+mj-lt"/>
              </a:defRPr>
            </a:lvl1pPr>
            <a:lvl2pPr marL="457200" indent="0">
              <a:buNone/>
              <a:defRPr sz="2000" b="1">
                <a:latin typeface="+mj-lt"/>
              </a:defRPr>
            </a:lvl2pPr>
            <a:lvl3pPr marL="914400" indent="0">
              <a:buNone/>
              <a:defRPr sz="1800" b="1">
                <a:latin typeface="+mj-lt"/>
              </a:defRPr>
            </a:lvl3pPr>
            <a:lvl4pPr marL="1371600" indent="0">
              <a:buNone/>
              <a:defRPr sz="1600" b="1">
                <a:latin typeface="+mj-lt"/>
              </a:defRPr>
            </a:lvl4pPr>
            <a:lvl5pPr marL="1828800" indent="0">
              <a:buNone/>
              <a:defRPr sz="1600" b="1">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3191274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3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167492" y="381000"/>
            <a:ext cx="9779183" cy="1325563"/>
          </a:xfrm>
        </p:spPr>
        <p:txBody>
          <a:bodyPr anchor="b">
            <a:noAutofit/>
          </a:bodyPr>
          <a:lstStyle>
            <a:lvl1pPr>
              <a:defRPr sz="4800" b="1">
                <a:latin typeface="+mj-lt"/>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167491" y="2526318"/>
            <a:ext cx="3218688" cy="2828613"/>
          </a:xfrm>
        </p:spPr>
        <p:txBody>
          <a:bodyPr>
            <a:noAutofit/>
          </a:bodyPr>
          <a:lstStyle>
            <a:lvl1pPr marL="0" indent="0">
              <a:buNone/>
              <a:defRPr sz="2000">
                <a:latin typeface="+mn-lt"/>
              </a:defRPr>
            </a:lvl1pPr>
            <a:lvl2pPr marL="457200" indent="0">
              <a:buNone/>
              <a:defRPr sz="1800">
                <a:latin typeface="+mn-lt"/>
              </a:defRPr>
            </a:lvl2pPr>
            <a:lvl3pPr marL="914400" indent="0">
              <a:buNone/>
              <a:defRPr sz="1600">
                <a:latin typeface="+mn-lt"/>
              </a:defRPr>
            </a:lvl3pPr>
            <a:lvl4pPr marL="1371600" indent="0">
              <a:buNone/>
              <a:defRPr sz="1400">
                <a:latin typeface="+mn-lt"/>
              </a:defRPr>
            </a:lvl4pPr>
            <a:lvl5pPr marL="1828800" indent="0">
              <a:buNone/>
              <a:defRPr sz="14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reeform 3">
            <a:extLst>
              <a:ext uri="{FF2B5EF4-FFF2-40B4-BE49-F238E27FC236}">
                <a16:creationId xmlns:a16="http://schemas.microsoft.com/office/drawing/2014/main" id="{6A7F6A3F-E1DD-A246-9A6D-5F9B18BA2588}"/>
              </a:ext>
            </a:extLst>
          </p:cNvPr>
          <p:cNvSpPr/>
          <p:nvPr userDrawn="1"/>
        </p:nvSpPr>
        <p:spPr>
          <a:xfrm rot="5400000">
            <a:off x="8580896" y="0"/>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Freeform 4">
            <a:extLst>
              <a:ext uri="{FF2B5EF4-FFF2-40B4-BE49-F238E27FC236}">
                <a16:creationId xmlns:a16="http://schemas.microsoft.com/office/drawing/2014/main" id="{055FD0FC-C8FF-6741-A364-A29CDC6F9495}"/>
              </a:ext>
            </a:extLst>
          </p:cNvPr>
          <p:cNvSpPr/>
          <p:nvPr userDrawn="1"/>
        </p:nvSpPr>
        <p:spPr>
          <a:xfrm>
            <a:off x="-2364"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sp>
        <p:nvSpPr>
          <p:cNvPr id="6" name="Freeform 5">
            <a:extLst>
              <a:ext uri="{FF2B5EF4-FFF2-40B4-BE49-F238E27FC236}">
                <a16:creationId xmlns:a16="http://schemas.microsoft.com/office/drawing/2014/main" id="{D11C9832-A021-954E-A34F-2988D1189AE9}"/>
              </a:ext>
            </a:extLst>
          </p:cNvPr>
          <p:cNvSpPr/>
          <p:nvPr userDrawn="1"/>
        </p:nvSpPr>
        <p:spPr>
          <a:xfrm rot="5400000" flipH="1">
            <a:off x="11258144" y="5924144"/>
            <a:ext cx="933856" cy="933856"/>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grpSp>
        <p:nvGrpSpPr>
          <p:cNvPr id="9" name="Group 8">
            <a:extLst>
              <a:ext uri="{FF2B5EF4-FFF2-40B4-BE49-F238E27FC236}">
                <a16:creationId xmlns:a16="http://schemas.microsoft.com/office/drawing/2014/main" id="{9861BC34-DFBF-2D4F-B463-FCFBC08391FF}"/>
              </a:ext>
            </a:extLst>
          </p:cNvPr>
          <p:cNvGrpSpPr/>
          <p:nvPr userDrawn="1"/>
        </p:nvGrpSpPr>
        <p:grpSpPr>
          <a:xfrm>
            <a:off x="2587417" y="5590903"/>
            <a:ext cx="1572380" cy="1267097"/>
            <a:chOff x="7413403" y="4976359"/>
            <a:chExt cx="2334986" cy="1881641"/>
          </a:xfrm>
        </p:grpSpPr>
        <p:sp>
          <p:nvSpPr>
            <p:cNvPr id="7" name="Freeform 6">
              <a:extLst>
                <a:ext uri="{FF2B5EF4-FFF2-40B4-BE49-F238E27FC236}">
                  <a16:creationId xmlns:a16="http://schemas.microsoft.com/office/drawing/2014/main" id="{55C37C19-F268-4A43-A0D4-3B1B38D48952}"/>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sp>
          <p:nvSpPr>
            <p:cNvPr id="8" name="Freeform 7">
              <a:extLst>
                <a:ext uri="{FF2B5EF4-FFF2-40B4-BE49-F238E27FC236}">
                  <a16:creationId xmlns:a16="http://schemas.microsoft.com/office/drawing/2014/main" id="{E4F760E5-9D5D-E44F-AEBF-20CA8DE87D11}"/>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gr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1767114" cy="365125"/>
          </a:xfrm>
          <a:prstGeom prst="rect">
            <a:avLst/>
          </a:prstGeom>
        </p:spPr>
        <p:txBody>
          <a:bodyPr vert="horz" lIns="91440" tIns="45720" rIns="91440" bIns="45720" rtlCol="0" anchor="ctr">
            <a:noAutofit/>
          </a:bodyPr>
          <a:lstStyle>
            <a:lvl1pPr algn="l">
              <a:defRPr sz="1200">
                <a:solidFill>
                  <a:schemeClr val="accent2"/>
                </a:solidFill>
                <a:latin typeface="+mn-lt"/>
              </a:defRPr>
            </a:lvl1pPr>
          </a:lstStyle>
          <a:p>
            <a:fld id="{4B103E64-1627-9140-8127-1849FED275E1}" type="datetime1">
              <a:rPr lang="en-US" smtClean="0"/>
              <a:pPr/>
              <a:t>4/21/2024</a:t>
            </a:fld>
            <a:endParaRPr lang="en-US" dirty="0"/>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r>
              <a:rPr lang="en-US" dirty="0"/>
              <a:t>PRESENTATION TITLE</a:t>
            </a:r>
          </a:p>
        </p:txBody>
      </p:sp>
      <p:sp>
        <p:nvSpPr>
          <p:cNvPr id="13" name="Content Placeholder 2">
            <a:extLst>
              <a:ext uri="{FF2B5EF4-FFF2-40B4-BE49-F238E27FC236}">
                <a16:creationId xmlns:a16="http://schemas.microsoft.com/office/drawing/2014/main" id="{94CA559C-3355-DE44-ACF9-BDB6083C4225}"/>
              </a:ext>
            </a:extLst>
          </p:cNvPr>
          <p:cNvSpPr>
            <a:spLocks noGrp="1"/>
          </p:cNvSpPr>
          <p:nvPr>
            <p:ph idx="10"/>
          </p:nvPr>
        </p:nvSpPr>
        <p:spPr>
          <a:xfrm>
            <a:off x="4683787" y="2526318"/>
            <a:ext cx="3173279" cy="2828613"/>
          </a:xfrm>
        </p:spPr>
        <p:txBody>
          <a:bodyPr>
            <a:noAutofit/>
          </a:bodyPr>
          <a:lstStyle>
            <a:lvl1pPr marL="0" indent="0">
              <a:buNone/>
              <a:defRPr sz="2000">
                <a:latin typeface="+mn-lt"/>
              </a:defRPr>
            </a:lvl1pPr>
            <a:lvl2pPr marL="457200" indent="0">
              <a:buNone/>
              <a:defRPr sz="1800">
                <a:latin typeface="+mn-lt"/>
              </a:defRPr>
            </a:lvl2pPr>
            <a:lvl3pPr marL="914400" indent="0">
              <a:buNone/>
              <a:defRPr sz="1600">
                <a:latin typeface="+mn-lt"/>
              </a:defRPr>
            </a:lvl3pPr>
            <a:lvl4pPr marL="1371600" indent="0">
              <a:buNone/>
              <a:defRPr sz="1400">
                <a:latin typeface="+mn-lt"/>
              </a:defRPr>
            </a:lvl4pPr>
            <a:lvl5pPr marL="1828800" indent="0">
              <a:buNone/>
              <a:defRPr sz="14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2">
            <a:extLst>
              <a:ext uri="{FF2B5EF4-FFF2-40B4-BE49-F238E27FC236}">
                <a16:creationId xmlns:a16="http://schemas.microsoft.com/office/drawing/2014/main" id="{0B33DABA-7BF5-1147-BA5E-63B92F220E51}"/>
              </a:ext>
            </a:extLst>
          </p:cNvPr>
          <p:cNvSpPr>
            <a:spLocks noGrp="1"/>
          </p:cNvSpPr>
          <p:nvPr>
            <p:ph idx="11"/>
          </p:nvPr>
        </p:nvSpPr>
        <p:spPr>
          <a:xfrm>
            <a:off x="1167493" y="2003804"/>
            <a:ext cx="3173278" cy="522514"/>
          </a:xfrm>
        </p:spPr>
        <p:txBody>
          <a:bodyPr>
            <a:noAutofit/>
          </a:bodyPr>
          <a:lstStyle>
            <a:lvl1pPr marL="0" indent="0">
              <a:buNone/>
              <a:defRPr sz="2400" b="1">
                <a:latin typeface="+mj-lt"/>
              </a:defRPr>
            </a:lvl1pPr>
            <a:lvl2pPr marL="457200" indent="0">
              <a:buNone/>
              <a:defRPr sz="2000" b="1">
                <a:latin typeface="+mj-lt"/>
              </a:defRPr>
            </a:lvl2pPr>
            <a:lvl3pPr marL="914400" indent="0">
              <a:buNone/>
              <a:defRPr sz="1800" b="1">
                <a:latin typeface="+mj-lt"/>
              </a:defRPr>
            </a:lvl3pPr>
            <a:lvl4pPr marL="1371600" indent="0">
              <a:buNone/>
              <a:defRPr sz="1600" b="1">
                <a:latin typeface="+mj-lt"/>
              </a:defRPr>
            </a:lvl4pPr>
            <a:lvl5pPr marL="1828800" indent="0">
              <a:buNone/>
              <a:defRPr sz="1600" b="1">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2">
            <a:extLst>
              <a:ext uri="{FF2B5EF4-FFF2-40B4-BE49-F238E27FC236}">
                <a16:creationId xmlns:a16="http://schemas.microsoft.com/office/drawing/2014/main" id="{1B05BEE9-8BC0-EC44-B913-DB6426DF2EA7}"/>
              </a:ext>
            </a:extLst>
          </p:cNvPr>
          <p:cNvSpPr>
            <a:spLocks noGrp="1"/>
          </p:cNvSpPr>
          <p:nvPr>
            <p:ph idx="12"/>
          </p:nvPr>
        </p:nvSpPr>
        <p:spPr>
          <a:xfrm>
            <a:off x="4683788" y="2003804"/>
            <a:ext cx="3173278" cy="522514"/>
          </a:xfrm>
        </p:spPr>
        <p:txBody>
          <a:bodyPr>
            <a:noAutofit/>
          </a:bodyPr>
          <a:lstStyle>
            <a:lvl1pPr marL="0" indent="0">
              <a:buNone/>
              <a:defRPr sz="2400" b="1">
                <a:latin typeface="+mj-lt"/>
              </a:defRPr>
            </a:lvl1pPr>
            <a:lvl2pPr marL="457200" indent="0">
              <a:buNone/>
              <a:defRPr sz="2000" b="1">
                <a:latin typeface="+mj-lt"/>
              </a:defRPr>
            </a:lvl2pPr>
            <a:lvl3pPr marL="914400" indent="0">
              <a:buNone/>
              <a:defRPr sz="1800" b="1">
                <a:latin typeface="+mj-lt"/>
              </a:defRPr>
            </a:lvl3pPr>
            <a:lvl4pPr marL="1371600" indent="0">
              <a:buNone/>
              <a:defRPr sz="1600" b="1">
                <a:latin typeface="+mj-lt"/>
              </a:defRPr>
            </a:lvl4pPr>
            <a:lvl5pPr marL="1828800" indent="0">
              <a:buNone/>
              <a:defRPr sz="1600" b="1">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2">
            <a:extLst>
              <a:ext uri="{FF2B5EF4-FFF2-40B4-BE49-F238E27FC236}">
                <a16:creationId xmlns:a16="http://schemas.microsoft.com/office/drawing/2014/main" id="{43D62993-A055-DF4F-9286-4FFE3A5C7FD7}"/>
              </a:ext>
            </a:extLst>
          </p:cNvPr>
          <p:cNvSpPr>
            <a:spLocks noGrp="1"/>
          </p:cNvSpPr>
          <p:nvPr>
            <p:ph idx="13"/>
          </p:nvPr>
        </p:nvSpPr>
        <p:spPr>
          <a:xfrm>
            <a:off x="8200082" y="2526318"/>
            <a:ext cx="3173279" cy="2828613"/>
          </a:xfrm>
        </p:spPr>
        <p:txBody>
          <a:bodyPr>
            <a:noAutofit/>
          </a:bodyPr>
          <a:lstStyle>
            <a:lvl1pPr marL="0" indent="0">
              <a:buNone/>
              <a:defRPr sz="2000">
                <a:latin typeface="+mn-lt"/>
              </a:defRPr>
            </a:lvl1pPr>
            <a:lvl2pPr marL="457200" indent="0">
              <a:buNone/>
              <a:defRPr sz="1800">
                <a:latin typeface="+mn-lt"/>
              </a:defRPr>
            </a:lvl2pPr>
            <a:lvl3pPr marL="914400" indent="0">
              <a:buNone/>
              <a:defRPr sz="1600">
                <a:latin typeface="+mn-lt"/>
              </a:defRPr>
            </a:lvl3pPr>
            <a:lvl4pPr marL="1371600" indent="0">
              <a:buNone/>
              <a:defRPr sz="1400">
                <a:latin typeface="+mn-lt"/>
              </a:defRPr>
            </a:lvl4pPr>
            <a:lvl5pPr marL="1828800" indent="0">
              <a:buNone/>
              <a:defRPr sz="14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Content Placeholder 2">
            <a:extLst>
              <a:ext uri="{FF2B5EF4-FFF2-40B4-BE49-F238E27FC236}">
                <a16:creationId xmlns:a16="http://schemas.microsoft.com/office/drawing/2014/main" id="{A896DA2E-4448-254C-86D1-9E16E63CC6A0}"/>
              </a:ext>
            </a:extLst>
          </p:cNvPr>
          <p:cNvSpPr>
            <a:spLocks noGrp="1"/>
          </p:cNvSpPr>
          <p:nvPr>
            <p:ph idx="14"/>
          </p:nvPr>
        </p:nvSpPr>
        <p:spPr>
          <a:xfrm>
            <a:off x="8200083" y="2003804"/>
            <a:ext cx="3173278" cy="522514"/>
          </a:xfrm>
        </p:spPr>
        <p:txBody>
          <a:bodyPr>
            <a:noAutofit/>
          </a:bodyPr>
          <a:lstStyle>
            <a:lvl1pPr marL="0" indent="0">
              <a:buNone/>
              <a:defRPr sz="2400" b="1">
                <a:latin typeface="+mj-lt"/>
              </a:defRPr>
            </a:lvl1pPr>
            <a:lvl2pPr marL="457200" indent="0">
              <a:buNone/>
              <a:defRPr sz="2000" b="1">
                <a:latin typeface="+mj-lt"/>
              </a:defRPr>
            </a:lvl2pPr>
            <a:lvl3pPr marL="914400" indent="0">
              <a:buNone/>
              <a:defRPr sz="1800" b="1">
                <a:latin typeface="+mj-lt"/>
              </a:defRPr>
            </a:lvl3pPr>
            <a:lvl4pPr marL="1371600" indent="0">
              <a:buNone/>
              <a:defRPr sz="1600" b="1">
                <a:latin typeface="+mj-lt"/>
              </a:defRPr>
            </a:lvl4pPr>
            <a:lvl5pPr marL="1828800" indent="0">
              <a:buNone/>
              <a:defRPr sz="1600" b="1">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2"/>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75697644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End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1167494" y="1122363"/>
            <a:ext cx="6220278" cy="2387600"/>
          </a:xfrm>
        </p:spPr>
        <p:txBody>
          <a:bodyPr anchor="b">
            <a:noAutofit/>
          </a:bodyPr>
          <a:lstStyle>
            <a:lvl1pPr algn="l">
              <a:defRPr sz="6000" b="1">
                <a:latin typeface="+mj-lt"/>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1167493" y="3602038"/>
            <a:ext cx="6220277" cy="2247219"/>
          </a:xfrm>
        </p:spPr>
        <p:txBody>
          <a:bodyPr>
            <a:noAutofit/>
          </a:bodyPr>
          <a:lstStyle>
            <a:lvl1pPr marL="0" indent="0" algn="l">
              <a:buNone/>
              <a:defRPr sz="2800">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Rectangle 3">
            <a:extLst>
              <a:ext uri="{FF2B5EF4-FFF2-40B4-BE49-F238E27FC236}">
                <a16:creationId xmlns:a16="http://schemas.microsoft.com/office/drawing/2014/main" id="{9AC79249-FDC0-364D-A734-AE1DE1605D28}"/>
              </a:ext>
            </a:extLst>
          </p:cNvPr>
          <p:cNvSpPr/>
          <p:nvPr userDrawn="1"/>
        </p:nvSpPr>
        <p:spPr>
          <a:xfrm>
            <a:off x="8264426" y="0"/>
            <a:ext cx="3927574"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F15FBB50-09C8-B64E-AE57-67C5E70810CB}"/>
              </a:ext>
            </a:extLst>
          </p:cNvPr>
          <p:cNvGrpSpPr/>
          <p:nvPr userDrawn="1"/>
        </p:nvGrpSpPr>
        <p:grpSpPr>
          <a:xfrm>
            <a:off x="8264427" y="3685939"/>
            <a:ext cx="3927573" cy="3178856"/>
            <a:chOff x="9857014" y="13834"/>
            <a:chExt cx="2334986" cy="1881641"/>
          </a:xfrm>
        </p:grpSpPr>
        <p:sp>
          <p:nvSpPr>
            <p:cNvPr id="15" name="Freeform 14">
              <a:extLst>
                <a:ext uri="{FF2B5EF4-FFF2-40B4-BE49-F238E27FC236}">
                  <a16:creationId xmlns:a16="http://schemas.microsoft.com/office/drawing/2014/main" id="{EFBF1E52-11FA-DC48-B7AD-75734232FFE8}"/>
                </a:ext>
              </a:extLst>
            </p:cNvPr>
            <p:cNvSpPr/>
            <p:nvPr userDrawn="1"/>
          </p:nvSpPr>
          <p:spPr>
            <a:xfrm rot="5400000" flipH="1" flipV="1">
              <a:off x="10667433"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15">
              <a:extLst>
                <a:ext uri="{FF2B5EF4-FFF2-40B4-BE49-F238E27FC236}">
                  <a16:creationId xmlns:a16="http://schemas.microsoft.com/office/drawing/2014/main" id="{4850B620-49F5-3748-84AF-682555D52792}"/>
                </a:ext>
              </a:extLst>
            </p:cNvPr>
            <p:cNvSpPr/>
            <p:nvPr userDrawn="1"/>
          </p:nvSpPr>
          <p:spPr>
            <a:xfrm rot="16200000" flipV="1">
              <a:off x="9499940"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2" name="Freeform 21">
            <a:extLst>
              <a:ext uri="{FF2B5EF4-FFF2-40B4-BE49-F238E27FC236}">
                <a16:creationId xmlns:a16="http://schemas.microsoft.com/office/drawing/2014/main" id="{BC68F289-2744-2F48-893A-3F17911625C8}"/>
              </a:ext>
            </a:extLst>
          </p:cNvPr>
          <p:cNvSpPr/>
          <p:nvPr userDrawn="1"/>
        </p:nvSpPr>
        <p:spPr>
          <a:xfrm>
            <a:off x="0" y="-1"/>
            <a:ext cx="1167493" cy="1167493"/>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Freeform 16">
            <a:extLst>
              <a:ext uri="{FF2B5EF4-FFF2-40B4-BE49-F238E27FC236}">
                <a16:creationId xmlns:a16="http://schemas.microsoft.com/office/drawing/2014/main" id="{39563C76-BC00-DE47-88F5-C24D3CE3325A}"/>
              </a:ext>
            </a:extLst>
          </p:cNvPr>
          <p:cNvSpPr/>
          <p:nvPr userDrawn="1"/>
        </p:nvSpPr>
        <p:spPr>
          <a:xfrm>
            <a:off x="10228214" y="-1"/>
            <a:ext cx="1963787" cy="3178856"/>
          </a:xfrm>
          <a:custGeom>
            <a:avLst/>
            <a:gdLst>
              <a:gd name="connsiteX0" fmla="*/ 0 w 1963787"/>
              <a:gd name="connsiteY0" fmla="*/ 0 h 3178856"/>
              <a:gd name="connsiteX1" fmla="*/ 1963787 w 1963787"/>
              <a:gd name="connsiteY1" fmla="*/ 0 h 3178856"/>
              <a:gd name="connsiteX2" fmla="*/ 1963787 w 1963787"/>
              <a:gd name="connsiteY2" fmla="*/ 1967129 h 3178856"/>
              <a:gd name="connsiteX3" fmla="*/ 1963787 w 1963787"/>
              <a:gd name="connsiteY3" fmla="*/ 2349671 h 3178856"/>
              <a:gd name="connsiteX4" fmla="*/ 1963787 w 1963787"/>
              <a:gd name="connsiteY4" fmla="*/ 3178856 h 3178856"/>
              <a:gd name="connsiteX5" fmla="*/ 1963753 w 1963787"/>
              <a:gd name="connsiteY5" fmla="*/ 3178856 h 3178856"/>
              <a:gd name="connsiteX6" fmla="*/ 1763002 w 1963787"/>
              <a:gd name="connsiteY6" fmla="*/ 3168629 h 3178856"/>
              <a:gd name="connsiteX7" fmla="*/ 0 w 1963787"/>
              <a:gd name="connsiteY7" fmla="*/ 1197921 h 3178856"/>
              <a:gd name="connsiteX8" fmla="*/ 0 w 1963787"/>
              <a:gd name="connsiteY8" fmla="*/ 1039961 h 3178856"/>
              <a:gd name="connsiteX9" fmla="*/ 0 w 1963787"/>
              <a:gd name="connsiteY9" fmla="*/ 0 h 3178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63787" h="3178856">
                <a:moveTo>
                  <a:pt x="0" y="0"/>
                </a:moveTo>
                <a:lnTo>
                  <a:pt x="1963787" y="0"/>
                </a:lnTo>
                <a:lnTo>
                  <a:pt x="1963787" y="1967129"/>
                </a:lnTo>
                <a:lnTo>
                  <a:pt x="1963787" y="2349671"/>
                </a:lnTo>
                <a:lnTo>
                  <a:pt x="1963787" y="3178856"/>
                </a:lnTo>
                <a:lnTo>
                  <a:pt x="1963753" y="3178856"/>
                </a:lnTo>
                <a:lnTo>
                  <a:pt x="1763002" y="3168629"/>
                </a:lnTo>
                <a:cubicBezTo>
                  <a:pt x="772749" y="3067186"/>
                  <a:pt x="0" y="2223585"/>
                  <a:pt x="0" y="1197921"/>
                </a:cubicBezTo>
                <a:lnTo>
                  <a:pt x="0" y="1039961"/>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25447069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167492" y="381000"/>
            <a:ext cx="9779183" cy="1325563"/>
          </a:xfrm>
        </p:spPr>
        <p:txBody>
          <a:bodyPr anchor="b">
            <a:noAutofit/>
          </a:bodyPr>
          <a:lstStyle>
            <a:lvl1pPr>
              <a:defRPr sz="4800" b="1">
                <a:latin typeface="+mj-lt"/>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167493" y="2017467"/>
            <a:ext cx="9779182" cy="3366815"/>
          </a:xfrm>
        </p:spPr>
        <p:txBody>
          <a:bodyPr>
            <a:noAutofit/>
          </a:bodyPr>
          <a:lstStyle>
            <a:lvl1pPr marL="0" indent="0">
              <a:buNone/>
              <a:defRPr>
                <a:latin typeface="+mn-lt"/>
              </a:defRPr>
            </a:lvl1pPr>
            <a:lvl2pPr marL="457200" indent="0">
              <a:buNone/>
              <a:defRPr>
                <a:latin typeface="+mn-lt"/>
              </a:defRPr>
            </a:lvl2pPr>
            <a:lvl3pPr marL="914400" indent="0">
              <a:buNone/>
              <a:defRPr>
                <a:latin typeface="+mn-lt"/>
              </a:defRPr>
            </a:lvl3pPr>
            <a:lvl4pPr marL="1371600" indent="0">
              <a:buNone/>
              <a:defRPr>
                <a:latin typeface="+mn-lt"/>
              </a:defRPr>
            </a:lvl4pPr>
            <a:lvl5pPr marL="1828800" indent="0">
              <a:buNone/>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reeform 3">
            <a:extLst>
              <a:ext uri="{FF2B5EF4-FFF2-40B4-BE49-F238E27FC236}">
                <a16:creationId xmlns:a16="http://schemas.microsoft.com/office/drawing/2014/main" id="{6A7F6A3F-E1DD-A246-9A6D-5F9B18BA2588}"/>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Freeform 4">
            <a:extLst>
              <a:ext uri="{FF2B5EF4-FFF2-40B4-BE49-F238E27FC236}">
                <a16:creationId xmlns:a16="http://schemas.microsoft.com/office/drawing/2014/main" id="{055FD0FC-C8FF-6741-A364-A29CDC6F9495}"/>
              </a:ext>
            </a:extLst>
          </p:cNvPr>
          <p:cNvSpPr/>
          <p:nvPr userDrawn="1"/>
        </p:nvSpPr>
        <p:spPr>
          <a:xfrm flipH="1">
            <a:off x="8580896"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sp>
        <p:nvSpPr>
          <p:cNvPr id="6" name="Freeform 5">
            <a:extLst>
              <a:ext uri="{FF2B5EF4-FFF2-40B4-BE49-F238E27FC236}">
                <a16:creationId xmlns:a16="http://schemas.microsoft.com/office/drawing/2014/main" id="{D11C9832-A021-954E-A34F-2988D1189AE9}"/>
              </a:ext>
            </a:extLst>
          </p:cNvPr>
          <p:cNvSpPr/>
          <p:nvPr userDrawn="1"/>
        </p:nvSpPr>
        <p:spPr>
          <a:xfrm>
            <a:off x="1" y="0"/>
            <a:ext cx="933856" cy="933856"/>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9" name="Group 8">
            <a:extLst>
              <a:ext uri="{FF2B5EF4-FFF2-40B4-BE49-F238E27FC236}">
                <a16:creationId xmlns:a16="http://schemas.microsoft.com/office/drawing/2014/main" id="{9861BC34-DFBF-2D4F-B463-FCFBC08391FF}"/>
              </a:ext>
            </a:extLst>
          </p:cNvPr>
          <p:cNvGrpSpPr/>
          <p:nvPr userDrawn="1"/>
        </p:nvGrpSpPr>
        <p:grpSpPr>
          <a:xfrm>
            <a:off x="8082092" y="5590903"/>
            <a:ext cx="1572380" cy="1267097"/>
            <a:chOff x="7413403" y="4976359"/>
            <a:chExt cx="2334986" cy="1881641"/>
          </a:xfrm>
        </p:grpSpPr>
        <p:sp>
          <p:nvSpPr>
            <p:cNvPr id="7" name="Freeform 6">
              <a:extLst>
                <a:ext uri="{FF2B5EF4-FFF2-40B4-BE49-F238E27FC236}">
                  <a16:creationId xmlns:a16="http://schemas.microsoft.com/office/drawing/2014/main" id="{55C37C19-F268-4A43-A0D4-3B1B38D48952}"/>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sp>
          <p:nvSpPr>
            <p:cNvPr id="8" name="Freeform 7">
              <a:extLst>
                <a:ext uri="{FF2B5EF4-FFF2-40B4-BE49-F238E27FC236}">
                  <a16:creationId xmlns:a16="http://schemas.microsoft.com/office/drawing/2014/main" id="{E4F760E5-9D5D-E44F-AEBF-20CA8DE87D11}"/>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gr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2743200" cy="365125"/>
          </a:xfrm>
          <a:prstGeom prst="rect">
            <a:avLst/>
          </a:prstGeom>
        </p:spPr>
        <p:txBody>
          <a:bodyPr vert="horz" lIns="91440" tIns="45720" rIns="91440" bIns="45720" rtlCol="0" anchor="ctr">
            <a:noAutofit/>
          </a:bodyPr>
          <a:lstStyle>
            <a:lvl1pPr algn="l">
              <a:defRPr sz="1200">
                <a:solidFill>
                  <a:schemeClr val="accent3"/>
                </a:solidFill>
                <a:latin typeface="+mn-lt"/>
              </a:defRPr>
            </a:lvl1pPr>
          </a:lstStyle>
          <a:p>
            <a:fld id="{DD9C8446-696E-6942-B6C8-CC9CAD0B34E0}" type="datetime1">
              <a:rPr lang="en-US" smtClean="0"/>
              <a:pPr/>
              <a:t>4/21/2024</a:t>
            </a:fld>
            <a:endParaRPr lang="en-US" dirty="0"/>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r>
              <a:rPr lang="en-US" dirty="0"/>
              <a:t>PRESENTATION TITLE</a:t>
            </a:r>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2"/>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7822712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accent2"/>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A62587F-7496-384A-AF40-18FC8CF0709D}"/>
              </a:ext>
            </a:extLst>
          </p:cNvPr>
          <p:cNvSpPr/>
          <p:nvPr userDrawn="1"/>
        </p:nvSpPr>
        <p:spPr>
          <a:xfrm>
            <a:off x="0" y="2286002"/>
            <a:ext cx="12208822" cy="457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11">
            <a:extLst>
              <a:ext uri="{FF2B5EF4-FFF2-40B4-BE49-F238E27FC236}">
                <a16:creationId xmlns:a16="http://schemas.microsoft.com/office/drawing/2014/main" id="{84DB028B-A475-224B-B675-A15A56CAD0BF}"/>
              </a:ext>
            </a:extLst>
          </p:cNvPr>
          <p:cNvSpPr/>
          <p:nvPr userDrawn="1"/>
        </p:nvSpPr>
        <p:spPr>
          <a:xfrm flipH="1">
            <a:off x="8597718"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13">
            <a:extLst>
              <a:ext uri="{FF2B5EF4-FFF2-40B4-BE49-F238E27FC236}">
                <a16:creationId xmlns:a16="http://schemas.microsoft.com/office/drawing/2014/main" id="{61C34955-105B-4D4D-B51D-754C5D38A85D}"/>
              </a:ext>
            </a:extLst>
          </p:cNvPr>
          <p:cNvSpPr/>
          <p:nvPr userDrawn="1"/>
        </p:nvSpPr>
        <p:spPr>
          <a:xfrm>
            <a:off x="1" y="0"/>
            <a:ext cx="933856" cy="933856"/>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 name="Freeform 14">
            <a:extLst>
              <a:ext uri="{FF2B5EF4-FFF2-40B4-BE49-F238E27FC236}">
                <a16:creationId xmlns:a16="http://schemas.microsoft.com/office/drawing/2014/main" id="{2734DEB1-EC02-2E42-9292-4ADD115060A5}"/>
              </a:ext>
            </a:extLst>
          </p:cNvPr>
          <p:cNvSpPr/>
          <p:nvPr userDrawn="1"/>
        </p:nvSpPr>
        <p:spPr>
          <a:xfrm rot="5400000" flipH="1" flipV="1">
            <a:off x="10344100" y="438098"/>
            <a:ext cx="2285999" cy="1409801"/>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Title 1">
            <a:extLst>
              <a:ext uri="{FF2B5EF4-FFF2-40B4-BE49-F238E27FC236}">
                <a16:creationId xmlns:a16="http://schemas.microsoft.com/office/drawing/2014/main" id="{5E932F0D-7FC3-634B-932C-3625C16C8DE2}"/>
              </a:ext>
            </a:extLst>
          </p:cNvPr>
          <p:cNvSpPr>
            <a:spLocks noGrp="1"/>
          </p:cNvSpPr>
          <p:nvPr>
            <p:ph type="title"/>
          </p:nvPr>
        </p:nvSpPr>
        <p:spPr>
          <a:xfrm>
            <a:off x="1167492" y="381000"/>
            <a:ext cx="9779183" cy="1325563"/>
          </a:xfrm>
        </p:spPr>
        <p:txBody>
          <a:bodyPr anchor="b">
            <a:noAutofit/>
          </a:bodyPr>
          <a:lstStyle>
            <a:lvl1pPr>
              <a:defRPr sz="4800" b="1">
                <a:latin typeface="+mj-lt"/>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E65DE34-CDB7-41F7-A95A-592B99558C69}"/>
              </a:ext>
            </a:extLst>
          </p:cNvPr>
          <p:cNvSpPr>
            <a:spLocks noGrp="1"/>
          </p:cNvSpPr>
          <p:nvPr>
            <p:ph type="body" idx="1"/>
          </p:nvPr>
        </p:nvSpPr>
        <p:spPr>
          <a:xfrm>
            <a:off x="1167492" y="2653167"/>
            <a:ext cx="9779183" cy="3436483"/>
          </a:xfrm>
        </p:spPr>
        <p:txBody>
          <a:bodyPr>
            <a:noAutofit/>
          </a:bodyPr>
          <a:lstStyle>
            <a:lvl1pPr marL="0" indent="0">
              <a:lnSpc>
                <a:spcPct val="150000"/>
              </a:lnSpc>
              <a:buNone/>
              <a:defRPr sz="2400">
                <a:solidFill>
                  <a:schemeClr val="bg1"/>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E95D4F5-F69B-42F6-8A9D-330F696E144B}"/>
              </a:ext>
            </a:extLst>
          </p:cNvPr>
          <p:cNvSpPr>
            <a:spLocks noGrp="1"/>
          </p:cNvSpPr>
          <p:nvPr>
            <p:ph type="dt" sz="half" idx="10"/>
          </p:nvPr>
        </p:nvSpPr>
        <p:spPr/>
        <p:txBody>
          <a:bodyPr>
            <a:noAutofit/>
          </a:bodyPr>
          <a:lstStyle>
            <a:lvl1pPr>
              <a:defRPr>
                <a:solidFill>
                  <a:schemeClr val="accent2"/>
                </a:solidFill>
                <a:latin typeface="+mn-lt"/>
              </a:defRPr>
            </a:lvl1pPr>
          </a:lstStyle>
          <a:p>
            <a:fld id="{F5592931-05C6-8543-8B6E-A8BD29BD5C2B}" type="datetime1">
              <a:rPr lang="en-US" smtClean="0"/>
              <a:pPr/>
              <a:t>4/21/2024</a:t>
            </a:fld>
            <a:endParaRPr lang="en-US" dirty="0"/>
          </a:p>
        </p:txBody>
      </p:sp>
      <p:sp>
        <p:nvSpPr>
          <p:cNvPr id="5" name="Footer Placeholder 4">
            <a:extLst>
              <a:ext uri="{FF2B5EF4-FFF2-40B4-BE49-F238E27FC236}">
                <a16:creationId xmlns:a16="http://schemas.microsoft.com/office/drawing/2014/main" id="{FA79A23A-2238-4904-8692-9F2DAE8B8FC9}"/>
              </a:ext>
            </a:extLst>
          </p:cNvPr>
          <p:cNvSpPr>
            <a:spLocks noGrp="1"/>
          </p:cNvSpPr>
          <p:nvPr>
            <p:ph type="ftr" sz="quarter" idx="11"/>
          </p:nvPr>
        </p:nvSpPr>
        <p:spPr/>
        <p:txBody>
          <a:bodyPr>
            <a:noAutofit/>
          </a:bodyPr>
          <a:lstStyle>
            <a:lvl1pPr>
              <a:defRPr>
                <a:solidFill>
                  <a:schemeClr val="accent2"/>
                </a:solidFill>
                <a:latin typeface="+mn-lt"/>
              </a:defRPr>
            </a:lvl1pPr>
          </a:lstStyle>
          <a:p>
            <a:r>
              <a:rPr lang="en-US" dirty="0"/>
              <a:t>PRESENTATION TITLE</a:t>
            </a:r>
          </a:p>
        </p:txBody>
      </p:sp>
      <p:sp>
        <p:nvSpPr>
          <p:cNvPr id="6" name="Slide Number Placeholder 5">
            <a:extLst>
              <a:ext uri="{FF2B5EF4-FFF2-40B4-BE49-F238E27FC236}">
                <a16:creationId xmlns:a16="http://schemas.microsoft.com/office/drawing/2014/main" id="{DB69FC35-DDC8-45FB-8ACB-21C15F57C1F1}"/>
              </a:ext>
            </a:extLst>
          </p:cNvPr>
          <p:cNvSpPr>
            <a:spLocks noGrp="1"/>
          </p:cNvSpPr>
          <p:nvPr>
            <p:ph type="sldNum" sz="quarter" idx="12"/>
          </p:nvPr>
        </p:nvSpPr>
        <p:spPr>
          <a:xfrm>
            <a:off x="10206318" y="6356350"/>
            <a:ext cx="1604682" cy="365125"/>
          </a:xfrm>
        </p:spPr>
        <p:txBody>
          <a:bodyPr>
            <a:noAutofit/>
          </a:bodyPr>
          <a:lstStyle>
            <a:lvl1pPr>
              <a:defRPr>
                <a:solidFill>
                  <a:schemeClr val="accent3"/>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8026350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Section title">
    <p:spTree>
      <p:nvGrpSpPr>
        <p:cNvPr id="1" name=""/>
        <p:cNvGrpSpPr/>
        <p:nvPr/>
      </p:nvGrpSpPr>
      <p:grpSpPr>
        <a:xfrm>
          <a:off x="0" y="0"/>
          <a:ext cx="0" cy="0"/>
          <a:chOff x="0" y="0"/>
          <a:chExt cx="0" cy="0"/>
        </a:xfrm>
      </p:grpSpPr>
      <p:sp>
        <p:nvSpPr>
          <p:cNvPr id="23" name="Freeform 22">
            <a:extLst>
              <a:ext uri="{FF2B5EF4-FFF2-40B4-BE49-F238E27FC236}">
                <a16:creationId xmlns:a16="http://schemas.microsoft.com/office/drawing/2014/main" id="{067EACEC-C2DD-EA42-8504-176673AD1F20}"/>
              </a:ext>
            </a:extLst>
          </p:cNvPr>
          <p:cNvSpPr/>
          <p:nvPr userDrawn="1"/>
        </p:nvSpPr>
        <p:spPr>
          <a:xfrm>
            <a:off x="0" y="0"/>
            <a:ext cx="8025490" cy="6858000"/>
          </a:xfrm>
          <a:custGeom>
            <a:avLst/>
            <a:gdLst>
              <a:gd name="connsiteX0" fmla="*/ 0 w 8025490"/>
              <a:gd name="connsiteY0" fmla="*/ 0 h 6858000"/>
              <a:gd name="connsiteX1" fmla="*/ 4596490 w 8025490"/>
              <a:gd name="connsiteY1" fmla="*/ 0 h 6858000"/>
              <a:gd name="connsiteX2" fmla="*/ 8025490 w 8025490"/>
              <a:gd name="connsiteY2" fmla="*/ 3429000 h 6858000"/>
              <a:gd name="connsiteX3" fmla="*/ 4596490 w 8025490"/>
              <a:gd name="connsiteY3" fmla="*/ 6858000 h 6858000"/>
              <a:gd name="connsiteX4" fmla="*/ 0 w 8025490"/>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25490" h="6858000">
                <a:moveTo>
                  <a:pt x="0" y="0"/>
                </a:moveTo>
                <a:lnTo>
                  <a:pt x="4596490" y="0"/>
                </a:lnTo>
                <a:cubicBezTo>
                  <a:pt x="6490274" y="0"/>
                  <a:pt x="8025490" y="1535216"/>
                  <a:pt x="8025490" y="3429000"/>
                </a:cubicBezTo>
                <a:cubicBezTo>
                  <a:pt x="8025490" y="5322784"/>
                  <a:pt x="6490274" y="6858000"/>
                  <a:pt x="4596490" y="6858000"/>
                </a:cubicBez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1167494" y="1059400"/>
            <a:ext cx="6245912" cy="2387600"/>
          </a:xfrm>
        </p:spPr>
        <p:txBody>
          <a:bodyPr anchor="b">
            <a:noAutofit/>
          </a:bodyPr>
          <a:lstStyle>
            <a:lvl1pPr algn="l">
              <a:defRPr sz="6000" b="1">
                <a:solidFill>
                  <a:schemeClr val="bg1"/>
                </a:solidFill>
                <a:latin typeface="+mj-lt"/>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1167494" y="3539075"/>
            <a:ext cx="6245912" cy="1406101"/>
          </a:xfrm>
        </p:spPr>
        <p:txBody>
          <a:bodyPr>
            <a:noAutofit/>
          </a:bodyPr>
          <a:lstStyle>
            <a:lvl1pPr marL="0" indent="0" algn="l">
              <a:buNone/>
              <a:defRPr sz="320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grpSp>
        <p:nvGrpSpPr>
          <p:cNvPr id="6" name="Group 5">
            <a:extLst>
              <a:ext uri="{FF2B5EF4-FFF2-40B4-BE49-F238E27FC236}">
                <a16:creationId xmlns:a16="http://schemas.microsoft.com/office/drawing/2014/main" id="{89843C7E-5704-7A46-8974-F3BFA42E7310}"/>
              </a:ext>
            </a:extLst>
          </p:cNvPr>
          <p:cNvGrpSpPr/>
          <p:nvPr userDrawn="1"/>
        </p:nvGrpSpPr>
        <p:grpSpPr>
          <a:xfrm rot="16200000">
            <a:off x="8286528" y="2207195"/>
            <a:ext cx="3032351" cy="2443610"/>
            <a:chOff x="9857014" y="13834"/>
            <a:chExt cx="2334986" cy="1881641"/>
          </a:xfrm>
        </p:grpSpPr>
        <p:sp>
          <p:nvSpPr>
            <p:cNvPr id="15" name="Freeform 14">
              <a:extLst>
                <a:ext uri="{FF2B5EF4-FFF2-40B4-BE49-F238E27FC236}">
                  <a16:creationId xmlns:a16="http://schemas.microsoft.com/office/drawing/2014/main" id="{EFBF1E52-11FA-DC48-B7AD-75734232FFE8}"/>
                </a:ext>
              </a:extLst>
            </p:cNvPr>
            <p:cNvSpPr/>
            <p:nvPr userDrawn="1"/>
          </p:nvSpPr>
          <p:spPr>
            <a:xfrm rot="5400000" flipH="1" flipV="1">
              <a:off x="10667433"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15">
              <a:extLst>
                <a:ext uri="{FF2B5EF4-FFF2-40B4-BE49-F238E27FC236}">
                  <a16:creationId xmlns:a16="http://schemas.microsoft.com/office/drawing/2014/main" id="{4850B620-49F5-3748-84AF-682555D52792}"/>
                </a:ext>
              </a:extLst>
            </p:cNvPr>
            <p:cNvSpPr/>
            <p:nvPr userDrawn="1"/>
          </p:nvSpPr>
          <p:spPr>
            <a:xfrm rot="16200000" flipV="1">
              <a:off x="9499940"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17" name="Freeform 16">
            <a:extLst>
              <a:ext uri="{FF2B5EF4-FFF2-40B4-BE49-F238E27FC236}">
                <a16:creationId xmlns:a16="http://schemas.microsoft.com/office/drawing/2014/main" id="{0B179973-08D2-EF40-B516-35E75E906394}"/>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Freeform 17">
            <a:extLst>
              <a:ext uri="{FF2B5EF4-FFF2-40B4-BE49-F238E27FC236}">
                <a16:creationId xmlns:a16="http://schemas.microsoft.com/office/drawing/2014/main" id="{6C811FF3-E48A-194D-8022-65F8C3A17449}"/>
              </a:ext>
            </a:extLst>
          </p:cNvPr>
          <p:cNvSpPr/>
          <p:nvPr userDrawn="1"/>
        </p:nvSpPr>
        <p:spPr>
          <a:xfrm flipH="1">
            <a:off x="8580896"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9865294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Graph">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167492" y="381000"/>
            <a:ext cx="9779183" cy="1325563"/>
          </a:xfrm>
        </p:spPr>
        <p:txBody>
          <a:bodyPr anchor="b">
            <a:noAutofit/>
          </a:bodyPr>
          <a:lstStyle>
            <a:lvl1pPr>
              <a:defRPr sz="4800" b="1">
                <a:latin typeface="+mj-lt"/>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167493" y="2087561"/>
            <a:ext cx="9779182" cy="3366815"/>
          </a:xfrm>
        </p:spPr>
        <p:txBody>
          <a:bodyPr>
            <a:noAutofit/>
          </a:bodyPr>
          <a:lstStyle>
            <a:lvl1pPr marL="0" indent="0">
              <a:buNone/>
              <a:defRPr>
                <a:latin typeface="+mn-lt"/>
              </a:defRPr>
            </a:lvl1pPr>
            <a:lvl2pPr marL="457200" indent="0">
              <a:buNone/>
              <a:defRPr>
                <a:latin typeface="+mn-lt"/>
              </a:defRPr>
            </a:lvl2pPr>
            <a:lvl3pPr marL="914400" indent="0">
              <a:buNone/>
              <a:defRPr>
                <a:latin typeface="+mn-lt"/>
              </a:defRPr>
            </a:lvl3pPr>
            <a:lvl4pPr marL="1371600" indent="0">
              <a:buNone/>
              <a:defRPr>
                <a:latin typeface="+mn-lt"/>
              </a:defRPr>
            </a:lvl4pPr>
            <a:lvl5pPr marL="1828800" indent="0">
              <a:buNone/>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reeform 3">
            <a:extLst>
              <a:ext uri="{FF2B5EF4-FFF2-40B4-BE49-F238E27FC236}">
                <a16:creationId xmlns:a16="http://schemas.microsoft.com/office/drawing/2014/main" id="{6A7F6A3F-E1DD-A246-9A6D-5F9B18BA2588}"/>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Freeform 4">
            <a:extLst>
              <a:ext uri="{FF2B5EF4-FFF2-40B4-BE49-F238E27FC236}">
                <a16:creationId xmlns:a16="http://schemas.microsoft.com/office/drawing/2014/main" id="{055FD0FC-C8FF-6741-A364-A29CDC6F9495}"/>
              </a:ext>
            </a:extLst>
          </p:cNvPr>
          <p:cNvSpPr/>
          <p:nvPr userDrawn="1"/>
        </p:nvSpPr>
        <p:spPr>
          <a:xfrm rot="5400000" flipH="1">
            <a:off x="1"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1701018" cy="365125"/>
          </a:xfrm>
          <a:prstGeom prst="rect">
            <a:avLst/>
          </a:prstGeom>
        </p:spPr>
        <p:txBody>
          <a:bodyPr vert="horz" lIns="91440" tIns="45720" rIns="91440" bIns="45720" rtlCol="0" anchor="ctr">
            <a:noAutofit/>
          </a:bodyPr>
          <a:lstStyle>
            <a:lvl1pPr algn="l">
              <a:defRPr sz="1200">
                <a:solidFill>
                  <a:schemeClr val="accent2"/>
                </a:solidFill>
                <a:latin typeface="+mn-lt"/>
              </a:defRPr>
            </a:lvl1pPr>
          </a:lstStyle>
          <a:p>
            <a:fld id="{7E7AB22C-8B7E-9B4A-8C65-396C3C874D86}" type="datetime1">
              <a:rPr lang="en-US" smtClean="0"/>
              <a:pPr/>
              <a:t>4/21/2024</a:t>
            </a:fld>
            <a:endParaRPr lang="en-US" dirty="0"/>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r>
              <a:rPr lang="en-US" dirty="0"/>
              <a:t>PRESENTATION TITLE</a:t>
            </a:r>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3"/>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697818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Chart 2">
    <p:bg>
      <p:bgPr>
        <a:solidFill>
          <a:schemeClr val="accent2"/>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ABA2A58C-57B7-834C-8F5C-3299322411B1}"/>
              </a:ext>
            </a:extLst>
          </p:cNvPr>
          <p:cNvGrpSpPr/>
          <p:nvPr userDrawn="1"/>
        </p:nvGrpSpPr>
        <p:grpSpPr>
          <a:xfrm rot="16200000">
            <a:off x="10772262" y="152641"/>
            <a:ext cx="1572380" cy="1267097"/>
            <a:chOff x="7413403" y="4976359"/>
            <a:chExt cx="2334986" cy="1881641"/>
          </a:xfrm>
        </p:grpSpPr>
        <p:sp>
          <p:nvSpPr>
            <p:cNvPr id="13" name="Freeform 12">
              <a:extLst>
                <a:ext uri="{FF2B5EF4-FFF2-40B4-BE49-F238E27FC236}">
                  <a16:creationId xmlns:a16="http://schemas.microsoft.com/office/drawing/2014/main" id="{801D8067-144A-FE48-AF1E-529B662DCAD3}"/>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13">
              <a:extLst>
                <a:ext uri="{FF2B5EF4-FFF2-40B4-BE49-F238E27FC236}">
                  <a16:creationId xmlns:a16="http://schemas.microsoft.com/office/drawing/2014/main" id="{2ECA7D87-C78C-C140-AA28-C0FB20209045}"/>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167492" y="381000"/>
            <a:ext cx="9779183" cy="1325563"/>
          </a:xfrm>
        </p:spPr>
        <p:txBody>
          <a:bodyPr anchor="b">
            <a:noAutofit/>
          </a:bodyPr>
          <a:lstStyle>
            <a:lvl1pPr>
              <a:defRPr sz="4800" b="1">
                <a:latin typeface="+mj-lt"/>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167493" y="2087563"/>
            <a:ext cx="9779182" cy="3366813"/>
          </a:xfrm>
        </p:spPr>
        <p:txBody>
          <a:bodyPr>
            <a:noAutofit/>
          </a:bodyPr>
          <a:lstStyle>
            <a:lvl1pPr marL="0" indent="0">
              <a:buNone/>
              <a:defRPr>
                <a:latin typeface="+mn-lt"/>
              </a:defRPr>
            </a:lvl1pPr>
            <a:lvl2pPr marL="457200" indent="0">
              <a:buNone/>
              <a:defRPr>
                <a:latin typeface="+mn-lt"/>
              </a:defRPr>
            </a:lvl2pPr>
            <a:lvl3pPr marL="914400" indent="0">
              <a:buNone/>
              <a:defRPr>
                <a:latin typeface="+mn-lt"/>
              </a:defRPr>
            </a:lvl3pPr>
            <a:lvl4pPr marL="1371600" indent="0">
              <a:buNone/>
              <a:defRPr>
                <a:latin typeface="+mn-lt"/>
              </a:defRPr>
            </a:lvl4pPr>
            <a:lvl5pPr marL="1828800" indent="0">
              <a:buNone/>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1701018" cy="365125"/>
          </a:xfrm>
          <a:prstGeom prst="rect">
            <a:avLst/>
          </a:prstGeom>
        </p:spPr>
        <p:txBody>
          <a:bodyPr vert="horz" lIns="91440" tIns="45720" rIns="91440" bIns="45720" rtlCol="0" anchor="ctr">
            <a:noAutofit/>
          </a:bodyPr>
          <a:lstStyle>
            <a:lvl1pPr algn="l">
              <a:defRPr sz="1200">
                <a:solidFill>
                  <a:schemeClr val="accent3"/>
                </a:solidFill>
                <a:latin typeface="+mn-lt"/>
              </a:defRPr>
            </a:lvl1pPr>
          </a:lstStyle>
          <a:p>
            <a:fld id="{8CE9AC2A-20AD-8C48-B5EB-B5322BDBCDEE}" type="datetime1">
              <a:rPr lang="en-US" smtClean="0"/>
              <a:pPr/>
              <a:t>4/21/2024</a:t>
            </a:fld>
            <a:endParaRPr lang="en-US" dirty="0"/>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r>
              <a:rPr lang="en-US" dirty="0"/>
              <a:t>PRESENTATION TITLE</a:t>
            </a:r>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3"/>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1909451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5ED18-7A07-47F1-8056-CD86B076AFE2}"/>
              </a:ext>
            </a:extLst>
          </p:cNvPr>
          <p:cNvSpPr>
            <a:spLocks noGrp="1"/>
          </p:cNvSpPr>
          <p:nvPr>
            <p:ph type="title"/>
          </p:nvPr>
        </p:nvSpPr>
        <p:spPr>
          <a:xfrm>
            <a:off x="1798721" y="1684338"/>
            <a:ext cx="8594558" cy="2810460"/>
          </a:xfrm>
        </p:spPr>
        <p:txBody>
          <a:bodyPr>
            <a:noAutofit/>
          </a:bodyPr>
          <a:lstStyle>
            <a:lvl1pPr algn="ctr">
              <a:lnSpc>
                <a:spcPct val="100000"/>
              </a:lnSpc>
              <a:defRPr sz="4600">
                <a:solidFill>
                  <a:schemeClr val="bg1"/>
                </a:solidFill>
                <a:latin typeface="+mj-lt"/>
              </a:defRPr>
            </a:lvl1pPr>
          </a:lstStyle>
          <a:p>
            <a:r>
              <a:rPr lang="en-US"/>
              <a:t>Click to edit Master title style</a:t>
            </a:r>
            <a:endParaRPr lang="en-US" dirty="0"/>
          </a:p>
        </p:txBody>
      </p:sp>
      <p:sp>
        <p:nvSpPr>
          <p:cNvPr id="8" name="Text Placeholder 7">
            <a:extLst>
              <a:ext uri="{FF2B5EF4-FFF2-40B4-BE49-F238E27FC236}">
                <a16:creationId xmlns:a16="http://schemas.microsoft.com/office/drawing/2014/main" id="{4C91C146-F9A8-9A4C-9508-8590923B8D9A}"/>
              </a:ext>
            </a:extLst>
          </p:cNvPr>
          <p:cNvSpPr>
            <a:spLocks noGrp="1"/>
          </p:cNvSpPr>
          <p:nvPr>
            <p:ph type="body" sz="quarter" idx="13" hasCustomPrompt="1"/>
          </p:nvPr>
        </p:nvSpPr>
        <p:spPr>
          <a:xfrm>
            <a:off x="381000" y="519405"/>
            <a:ext cx="1364297" cy="1094521"/>
          </a:xfrm>
        </p:spPr>
        <p:txBody>
          <a:bodyPr>
            <a:noAutofit/>
          </a:bodyPr>
          <a:lstStyle>
            <a:lvl1pPr marL="0" indent="0" algn="ctr">
              <a:buNone/>
              <a:defRPr sz="23900" b="1">
                <a:solidFill>
                  <a:schemeClr val="accent1">
                    <a:lumMod val="75000"/>
                  </a:schemeClr>
                </a:solidFill>
                <a:latin typeface="Tenorite" pitchFamily="2" charset="0"/>
              </a:defRPr>
            </a:lvl1pPr>
            <a:lvl2pPr marL="457200" indent="0">
              <a:buNone/>
              <a:defRPr b="1">
                <a:solidFill>
                  <a:schemeClr val="bg1"/>
                </a:solidFill>
                <a:latin typeface="Tenorite" pitchFamily="2" charset="0"/>
              </a:defRPr>
            </a:lvl2pPr>
            <a:lvl3pPr marL="914400" indent="0">
              <a:buNone/>
              <a:defRPr b="1">
                <a:solidFill>
                  <a:schemeClr val="bg1"/>
                </a:solidFill>
                <a:latin typeface="Tenorite" pitchFamily="2" charset="0"/>
              </a:defRPr>
            </a:lvl3pPr>
            <a:lvl4pPr marL="1371600" indent="0">
              <a:buNone/>
              <a:defRPr b="1">
                <a:solidFill>
                  <a:schemeClr val="bg1"/>
                </a:solidFill>
                <a:latin typeface="Tenorite" pitchFamily="2" charset="0"/>
              </a:defRPr>
            </a:lvl4pPr>
            <a:lvl5pPr marL="1828800" indent="0">
              <a:buNone/>
              <a:defRPr b="1">
                <a:solidFill>
                  <a:schemeClr val="bg1"/>
                </a:solidFill>
                <a:latin typeface="Tenorite" pitchFamily="2" charset="0"/>
              </a:defRPr>
            </a:lvl5pPr>
          </a:lstStyle>
          <a:p>
            <a:pPr lvl="0"/>
            <a:r>
              <a:rPr lang="en-US" dirty="0"/>
              <a:t>“</a:t>
            </a:r>
          </a:p>
        </p:txBody>
      </p:sp>
      <p:sp>
        <p:nvSpPr>
          <p:cNvPr id="10" name="Text Placeholder 9">
            <a:extLst>
              <a:ext uri="{FF2B5EF4-FFF2-40B4-BE49-F238E27FC236}">
                <a16:creationId xmlns:a16="http://schemas.microsoft.com/office/drawing/2014/main" id="{322D6C2B-78AC-DD47-9289-067C968B06C1}"/>
              </a:ext>
            </a:extLst>
          </p:cNvPr>
          <p:cNvSpPr>
            <a:spLocks noGrp="1"/>
          </p:cNvSpPr>
          <p:nvPr>
            <p:ph type="body" sz="quarter" idx="14"/>
          </p:nvPr>
        </p:nvSpPr>
        <p:spPr>
          <a:xfrm>
            <a:off x="6881813" y="4494213"/>
            <a:ext cx="3511550" cy="679450"/>
          </a:xfrm>
        </p:spPr>
        <p:txBody>
          <a:bodyPr>
            <a:noAutofit/>
          </a:bodyPr>
          <a:lstStyle>
            <a:lvl1pPr marL="0" indent="0" algn="r">
              <a:buNone/>
              <a:defRPr sz="2000">
                <a:solidFill>
                  <a:schemeClr val="bg1"/>
                </a:solidFill>
                <a:latin typeface="+mn-lt"/>
              </a:defRPr>
            </a:lvl1pPr>
            <a:lvl2pPr marL="457200" indent="0" algn="r">
              <a:buNone/>
              <a:defRPr sz="1800">
                <a:solidFill>
                  <a:schemeClr val="bg1"/>
                </a:solidFill>
                <a:latin typeface="Tenorite" pitchFamily="2" charset="0"/>
              </a:defRPr>
            </a:lvl2pPr>
            <a:lvl3pPr marL="914400" indent="0" algn="r">
              <a:buNone/>
              <a:defRPr sz="1600">
                <a:solidFill>
                  <a:schemeClr val="bg1"/>
                </a:solidFill>
                <a:latin typeface="Tenorite" pitchFamily="2" charset="0"/>
              </a:defRPr>
            </a:lvl3pPr>
            <a:lvl4pPr marL="1371600" indent="0" algn="r">
              <a:buNone/>
              <a:defRPr sz="1400">
                <a:solidFill>
                  <a:schemeClr val="bg1"/>
                </a:solidFill>
                <a:latin typeface="Tenorite" pitchFamily="2" charset="0"/>
              </a:defRPr>
            </a:lvl4pPr>
            <a:lvl5pPr marL="1828800" indent="0" algn="r">
              <a:buNone/>
              <a:defRPr sz="1400">
                <a:solidFill>
                  <a:schemeClr val="bg1"/>
                </a:solidFill>
                <a:latin typeface="Tenorite" pitchFamily="2" charset="0"/>
              </a:defRPr>
            </a:lvl5pPr>
          </a:lstStyle>
          <a:p>
            <a:pPr lvl="0"/>
            <a:r>
              <a:rPr lang="en-US"/>
              <a:t>Click to edit Master text styles</a:t>
            </a:r>
          </a:p>
        </p:txBody>
      </p:sp>
      <p:sp>
        <p:nvSpPr>
          <p:cNvPr id="9" name="Text Placeholder 7">
            <a:extLst>
              <a:ext uri="{FF2B5EF4-FFF2-40B4-BE49-F238E27FC236}">
                <a16:creationId xmlns:a16="http://schemas.microsoft.com/office/drawing/2014/main" id="{612193CD-03AD-D74D-A5CD-747A9B53F49A}"/>
              </a:ext>
            </a:extLst>
          </p:cNvPr>
          <p:cNvSpPr>
            <a:spLocks noGrp="1"/>
          </p:cNvSpPr>
          <p:nvPr>
            <p:ph type="body" sz="quarter" idx="15" hasCustomPrompt="1"/>
          </p:nvPr>
        </p:nvSpPr>
        <p:spPr>
          <a:xfrm>
            <a:off x="10609104" y="3399692"/>
            <a:ext cx="1364297" cy="1094521"/>
          </a:xfrm>
        </p:spPr>
        <p:txBody>
          <a:bodyPr>
            <a:noAutofit/>
          </a:bodyPr>
          <a:lstStyle>
            <a:lvl1pPr marL="0" indent="0" algn="ctr">
              <a:buNone/>
              <a:defRPr sz="23900" b="1">
                <a:solidFill>
                  <a:schemeClr val="accent1">
                    <a:lumMod val="75000"/>
                  </a:schemeClr>
                </a:solidFill>
                <a:latin typeface="Tenorite" pitchFamily="2" charset="0"/>
              </a:defRPr>
            </a:lvl1pPr>
            <a:lvl2pPr marL="457200" indent="0">
              <a:buNone/>
              <a:defRPr b="1">
                <a:solidFill>
                  <a:schemeClr val="bg1"/>
                </a:solidFill>
                <a:latin typeface="Tenorite" pitchFamily="2" charset="0"/>
              </a:defRPr>
            </a:lvl2pPr>
            <a:lvl3pPr marL="914400" indent="0">
              <a:buNone/>
              <a:defRPr b="1">
                <a:solidFill>
                  <a:schemeClr val="bg1"/>
                </a:solidFill>
                <a:latin typeface="Tenorite" pitchFamily="2" charset="0"/>
              </a:defRPr>
            </a:lvl3pPr>
            <a:lvl4pPr marL="1371600" indent="0">
              <a:buNone/>
              <a:defRPr b="1">
                <a:solidFill>
                  <a:schemeClr val="bg1"/>
                </a:solidFill>
                <a:latin typeface="Tenorite" pitchFamily="2" charset="0"/>
              </a:defRPr>
            </a:lvl4pPr>
            <a:lvl5pPr marL="1828800" indent="0">
              <a:buNone/>
              <a:defRPr b="1">
                <a:solidFill>
                  <a:schemeClr val="bg1"/>
                </a:solidFill>
                <a:latin typeface="Tenorite" pitchFamily="2" charset="0"/>
              </a:defRPr>
            </a:lvl5pPr>
          </a:lstStyle>
          <a:p>
            <a:pPr lvl="0"/>
            <a:r>
              <a:rPr lang="en-US" dirty="0"/>
              <a:t>”</a:t>
            </a:r>
          </a:p>
        </p:txBody>
      </p:sp>
      <p:sp>
        <p:nvSpPr>
          <p:cNvPr id="3" name="Date Placeholder 2">
            <a:extLst>
              <a:ext uri="{FF2B5EF4-FFF2-40B4-BE49-F238E27FC236}">
                <a16:creationId xmlns:a16="http://schemas.microsoft.com/office/drawing/2014/main" id="{A0C71211-4520-46A1-9487-4AE49C3239EF}"/>
              </a:ext>
            </a:extLst>
          </p:cNvPr>
          <p:cNvSpPr>
            <a:spLocks noGrp="1"/>
          </p:cNvSpPr>
          <p:nvPr>
            <p:ph type="dt" sz="half" idx="10"/>
          </p:nvPr>
        </p:nvSpPr>
        <p:spPr/>
        <p:txBody>
          <a:bodyPr>
            <a:noAutofit/>
          </a:bodyPr>
          <a:lstStyle>
            <a:lvl1pPr>
              <a:defRPr>
                <a:solidFill>
                  <a:schemeClr val="accent2"/>
                </a:solidFill>
                <a:latin typeface="+mn-lt"/>
              </a:defRPr>
            </a:lvl1pPr>
          </a:lstStyle>
          <a:p>
            <a:fld id="{4CF75428-5BE0-934D-BB71-675F8E23A386}" type="datetime1">
              <a:rPr lang="en-US" smtClean="0"/>
              <a:pPr/>
              <a:t>4/21/2024</a:t>
            </a:fld>
            <a:endParaRPr lang="en-US" dirty="0"/>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p:txBody>
          <a:bodyPr>
            <a:noAutofit/>
          </a:bodyPr>
          <a:lstStyle>
            <a:lvl1pPr>
              <a:defRPr>
                <a:solidFill>
                  <a:schemeClr val="accent2"/>
                </a:solidFill>
                <a:latin typeface="+mn-lt"/>
              </a:defRPr>
            </a:lvl1pPr>
          </a:lstStyle>
          <a:p>
            <a:r>
              <a:rPr lang="en-US" dirty="0"/>
              <a:t>PRESENTATION TITLE</a:t>
            </a:r>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p:txBody>
          <a:bodyPr>
            <a:noAutofit/>
          </a:bodyPr>
          <a:lstStyle>
            <a:lvl1pPr>
              <a:defRPr>
                <a:solidFill>
                  <a:schemeClr val="accent2"/>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4769475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28C225EC-F6EF-1144-834A-F0B91974AA41}"/>
              </a:ext>
            </a:extLst>
          </p:cNvPr>
          <p:cNvSpPr/>
          <p:nvPr userDrawn="1"/>
        </p:nvSpPr>
        <p:spPr>
          <a:xfrm>
            <a:off x="0" y="-1664"/>
            <a:ext cx="9857012" cy="685966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itle 1">
            <a:extLst>
              <a:ext uri="{FF2B5EF4-FFF2-40B4-BE49-F238E27FC236}">
                <a16:creationId xmlns:a16="http://schemas.microsoft.com/office/drawing/2014/main" id="{1E40CEAF-B1BB-174E-A798-3BA60D9C0458}"/>
              </a:ext>
            </a:extLst>
          </p:cNvPr>
          <p:cNvSpPr>
            <a:spLocks noGrp="1"/>
          </p:cNvSpPr>
          <p:nvPr>
            <p:ph type="title"/>
          </p:nvPr>
        </p:nvSpPr>
        <p:spPr>
          <a:xfrm>
            <a:off x="750430" y="381000"/>
            <a:ext cx="8401624" cy="1325563"/>
          </a:xfrm>
        </p:spPr>
        <p:txBody>
          <a:bodyPr lIns="0" anchor="b">
            <a:noAutofit/>
          </a:bodyPr>
          <a:lstStyle>
            <a:lvl1pPr>
              <a:defRPr sz="4800" b="1">
                <a:latin typeface="+mj-lt"/>
              </a:defRPr>
            </a:lvl1pPr>
          </a:lstStyle>
          <a:p>
            <a:r>
              <a:rPr lang="en-US"/>
              <a:t>Click to edit Master title style</a:t>
            </a:r>
            <a:endParaRPr lang="en-US" dirty="0"/>
          </a:p>
        </p:txBody>
      </p:sp>
      <p:sp>
        <p:nvSpPr>
          <p:cNvPr id="6" name="Picture Placeholder 23">
            <a:extLst>
              <a:ext uri="{FF2B5EF4-FFF2-40B4-BE49-F238E27FC236}">
                <a16:creationId xmlns:a16="http://schemas.microsoft.com/office/drawing/2014/main" id="{5E48B363-63E8-4F17-842B-53AD935A6529}"/>
              </a:ext>
            </a:extLst>
          </p:cNvPr>
          <p:cNvSpPr>
            <a:spLocks noGrp="1"/>
          </p:cNvSpPr>
          <p:nvPr>
            <p:ph type="pic" sz="quarter" idx="13"/>
          </p:nvPr>
        </p:nvSpPr>
        <p:spPr>
          <a:xfrm>
            <a:off x="750429" y="2227758"/>
            <a:ext cx="1200374" cy="1201242"/>
          </a:xfrm>
        </p:spPr>
        <p:txBody>
          <a:bodyPr>
            <a:noAutofit/>
          </a:bodyPr>
          <a:lstStyle>
            <a:lvl1pPr marL="0" indent="0">
              <a:buNone/>
              <a:defRPr sz="1400">
                <a:solidFill>
                  <a:schemeClr val="tx1"/>
                </a:solidFill>
                <a:latin typeface="+mn-lt"/>
              </a:defRPr>
            </a:lvl1pPr>
          </a:lstStyle>
          <a:p>
            <a:r>
              <a:rPr lang="en-US" dirty="0"/>
              <a:t>Click icon to add picture</a:t>
            </a:r>
          </a:p>
        </p:txBody>
      </p:sp>
      <p:sp>
        <p:nvSpPr>
          <p:cNvPr id="10" name="Text Placeholder 28">
            <a:extLst>
              <a:ext uri="{FF2B5EF4-FFF2-40B4-BE49-F238E27FC236}">
                <a16:creationId xmlns:a16="http://schemas.microsoft.com/office/drawing/2014/main" id="{CC3A7E03-4F06-4380-90A1-845651EEA3C0}"/>
              </a:ext>
            </a:extLst>
          </p:cNvPr>
          <p:cNvSpPr>
            <a:spLocks noGrp="1"/>
          </p:cNvSpPr>
          <p:nvPr>
            <p:ph type="body" sz="quarter" idx="17" hasCustomPrompt="1"/>
          </p:nvPr>
        </p:nvSpPr>
        <p:spPr>
          <a:xfrm>
            <a:off x="2123351" y="2426400"/>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11" name="Text Placeholder 28">
            <a:extLst>
              <a:ext uri="{FF2B5EF4-FFF2-40B4-BE49-F238E27FC236}">
                <a16:creationId xmlns:a16="http://schemas.microsoft.com/office/drawing/2014/main" id="{31AF5791-727B-438A-A7EF-5D132167C89B}"/>
              </a:ext>
            </a:extLst>
          </p:cNvPr>
          <p:cNvSpPr>
            <a:spLocks noGrp="1"/>
          </p:cNvSpPr>
          <p:nvPr>
            <p:ph type="body" sz="quarter" idx="18" hasCustomPrompt="1"/>
          </p:nvPr>
        </p:nvSpPr>
        <p:spPr>
          <a:xfrm>
            <a:off x="2123350" y="2811646"/>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7" name="Picture Placeholder 23">
            <a:extLst>
              <a:ext uri="{FF2B5EF4-FFF2-40B4-BE49-F238E27FC236}">
                <a16:creationId xmlns:a16="http://schemas.microsoft.com/office/drawing/2014/main" id="{9ABA5222-6FD6-405B-8AC8-18022C36590F}"/>
              </a:ext>
            </a:extLst>
          </p:cNvPr>
          <p:cNvSpPr>
            <a:spLocks noGrp="1"/>
          </p:cNvSpPr>
          <p:nvPr>
            <p:ph type="pic" sz="quarter" idx="14"/>
          </p:nvPr>
        </p:nvSpPr>
        <p:spPr>
          <a:xfrm>
            <a:off x="5495813" y="2227758"/>
            <a:ext cx="1200374" cy="1201242"/>
          </a:xfrm>
        </p:spPr>
        <p:txBody>
          <a:bodyPr>
            <a:noAutofit/>
          </a:bodyPr>
          <a:lstStyle>
            <a:lvl1pPr marL="0" indent="0">
              <a:buNone/>
              <a:defRPr sz="1400">
                <a:solidFill>
                  <a:schemeClr val="tx1"/>
                </a:solidFill>
                <a:latin typeface="+mn-lt"/>
              </a:defRPr>
            </a:lvl1pPr>
          </a:lstStyle>
          <a:p>
            <a:r>
              <a:rPr lang="en-US" dirty="0"/>
              <a:t>Click icon to add picture</a:t>
            </a:r>
          </a:p>
        </p:txBody>
      </p:sp>
      <p:sp>
        <p:nvSpPr>
          <p:cNvPr id="12" name="Text Placeholder 28">
            <a:extLst>
              <a:ext uri="{FF2B5EF4-FFF2-40B4-BE49-F238E27FC236}">
                <a16:creationId xmlns:a16="http://schemas.microsoft.com/office/drawing/2014/main" id="{A1A33FCF-D2EB-478E-8679-428657895F76}"/>
              </a:ext>
            </a:extLst>
          </p:cNvPr>
          <p:cNvSpPr>
            <a:spLocks noGrp="1"/>
          </p:cNvSpPr>
          <p:nvPr>
            <p:ph type="body" sz="quarter" idx="19" hasCustomPrompt="1"/>
          </p:nvPr>
        </p:nvSpPr>
        <p:spPr>
          <a:xfrm>
            <a:off x="6870817" y="2422565"/>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13" name="Text Placeholder 28">
            <a:extLst>
              <a:ext uri="{FF2B5EF4-FFF2-40B4-BE49-F238E27FC236}">
                <a16:creationId xmlns:a16="http://schemas.microsoft.com/office/drawing/2014/main" id="{55274EF8-F641-41B2-89C1-FD94AFA48684}"/>
              </a:ext>
            </a:extLst>
          </p:cNvPr>
          <p:cNvSpPr>
            <a:spLocks noGrp="1"/>
          </p:cNvSpPr>
          <p:nvPr>
            <p:ph type="body" sz="quarter" idx="20" hasCustomPrompt="1"/>
          </p:nvPr>
        </p:nvSpPr>
        <p:spPr>
          <a:xfrm>
            <a:off x="6870816" y="2807811"/>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8" name="Picture Placeholder 23">
            <a:extLst>
              <a:ext uri="{FF2B5EF4-FFF2-40B4-BE49-F238E27FC236}">
                <a16:creationId xmlns:a16="http://schemas.microsoft.com/office/drawing/2014/main" id="{124DE785-775F-4AE4-94B3-FA728188EBA5}"/>
              </a:ext>
            </a:extLst>
          </p:cNvPr>
          <p:cNvSpPr>
            <a:spLocks noGrp="1"/>
          </p:cNvSpPr>
          <p:nvPr>
            <p:ph type="pic" sz="quarter" idx="15"/>
          </p:nvPr>
        </p:nvSpPr>
        <p:spPr>
          <a:xfrm>
            <a:off x="750429" y="4254273"/>
            <a:ext cx="1200374" cy="1201242"/>
          </a:xfrm>
        </p:spPr>
        <p:txBody>
          <a:bodyPr>
            <a:noAutofit/>
          </a:bodyPr>
          <a:lstStyle>
            <a:lvl1pPr marL="0" indent="0">
              <a:buNone/>
              <a:defRPr sz="1400">
                <a:solidFill>
                  <a:schemeClr val="tx1"/>
                </a:solidFill>
                <a:latin typeface="+mn-lt"/>
              </a:defRPr>
            </a:lvl1pPr>
          </a:lstStyle>
          <a:p>
            <a:r>
              <a:rPr lang="en-US" dirty="0"/>
              <a:t>Click icon to add picture</a:t>
            </a:r>
          </a:p>
        </p:txBody>
      </p:sp>
      <p:sp>
        <p:nvSpPr>
          <p:cNvPr id="14" name="Text Placeholder 28">
            <a:extLst>
              <a:ext uri="{FF2B5EF4-FFF2-40B4-BE49-F238E27FC236}">
                <a16:creationId xmlns:a16="http://schemas.microsoft.com/office/drawing/2014/main" id="{5A429D4E-B795-4E55-852E-9E161F9EBD36}"/>
              </a:ext>
            </a:extLst>
          </p:cNvPr>
          <p:cNvSpPr>
            <a:spLocks noGrp="1"/>
          </p:cNvSpPr>
          <p:nvPr>
            <p:ph type="body" sz="quarter" idx="21" hasCustomPrompt="1"/>
          </p:nvPr>
        </p:nvSpPr>
        <p:spPr>
          <a:xfrm>
            <a:off x="2123351" y="4498793"/>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15" name="Text Placeholder 28">
            <a:extLst>
              <a:ext uri="{FF2B5EF4-FFF2-40B4-BE49-F238E27FC236}">
                <a16:creationId xmlns:a16="http://schemas.microsoft.com/office/drawing/2014/main" id="{41D297CB-52EE-4DE4-AEAC-CD4AAF2BF17B}"/>
              </a:ext>
            </a:extLst>
          </p:cNvPr>
          <p:cNvSpPr>
            <a:spLocks noGrp="1"/>
          </p:cNvSpPr>
          <p:nvPr>
            <p:ph type="body" sz="quarter" idx="22" hasCustomPrompt="1"/>
          </p:nvPr>
        </p:nvSpPr>
        <p:spPr>
          <a:xfrm>
            <a:off x="2123350" y="4884039"/>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9" name="Picture Placeholder 23">
            <a:extLst>
              <a:ext uri="{FF2B5EF4-FFF2-40B4-BE49-F238E27FC236}">
                <a16:creationId xmlns:a16="http://schemas.microsoft.com/office/drawing/2014/main" id="{F5694B35-7776-4DB9-9EB7-3AF076EC357D}"/>
              </a:ext>
            </a:extLst>
          </p:cNvPr>
          <p:cNvSpPr>
            <a:spLocks noGrp="1"/>
          </p:cNvSpPr>
          <p:nvPr>
            <p:ph type="pic" sz="quarter" idx="16"/>
          </p:nvPr>
        </p:nvSpPr>
        <p:spPr>
          <a:xfrm>
            <a:off x="5495813" y="4254273"/>
            <a:ext cx="1200374" cy="1201242"/>
          </a:xfrm>
        </p:spPr>
        <p:txBody>
          <a:bodyPr>
            <a:noAutofit/>
          </a:bodyPr>
          <a:lstStyle>
            <a:lvl1pPr marL="0" indent="0">
              <a:buNone/>
              <a:defRPr sz="1400">
                <a:solidFill>
                  <a:schemeClr val="tx1"/>
                </a:solidFill>
                <a:latin typeface="+mn-lt"/>
              </a:defRPr>
            </a:lvl1pPr>
          </a:lstStyle>
          <a:p>
            <a:r>
              <a:rPr lang="en-US" dirty="0"/>
              <a:t>Click icon to add picture</a:t>
            </a:r>
          </a:p>
        </p:txBody>
      </p:sp>
      <p:sp>
        <p:nvSpPr>
          <p:cNvPr id="16" name="Text Placeholder 28">
            <a:extLst>
              <a:ext uri="{FF2B5EF4-FFF2-40B4-BE49-F238E27FC236}">
                <a16:creationId xmlns:a16="http://schemas.microsoft.com/office/drawing/2014/main" id="{AD7B736B-3A10-499F-8F23-4437982C8231}"/>
              </a:ext>
            </a:extLst>
          </p:cNvPr>
          <p:cNvSpPr>
            <a:spLocks noGrp="1"/>
          </p:cNvSpPr>
          <p:nvPr>
            <p:ph type="body" sz="quarter" idx="23" hasCustomPrompt="1"/>
          </p:nvPr>
        </p:nvSpPr>
        <p:spPr>
          <a:xfrm>
            <a:off x="6870817" y="4498793"/>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17" name="Text Placeholder 28">
            <a:extLst>
              <a:ext uri="{FF2B5EF4-FFF2-40B4-BE49-F238E27FC236}">
                <a16:creationId xmlns:a16="http://schemas.microsoft.com/office/drawing/2014/main" id="{07165540-290D-4A38-87DE-F52B05BD6A1A}"/>
              </a:ext>
            </a:extLst>
          </p:cNvPr>
          <p:cNvSpPr>
            <a:spLocks noGrp="1"/>
          </p:cNvSpPr>
          <p:nvPr>
            <p:ph type="body" sz="quarter" idx="24" hasCustomPrompt="1"/>
          </p:nvPr>
        </p:nvSpPr>
        <p:spPr>
          <a:xfrm>
            <a:off x="6870816" y="4884039"/>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3" name="Date Placeholder 2">
            <a:extLst>
              <a:ext uri="{FF2B5EF4-FFF2-40B4-BE49-F238E27FC236}">
                <a16:creationId xmlns:a16="http://schemas.microsoft.com/office/drawing/2014/main" id="{A0C71211-4520-46A1-9487-4AE49C3239EF}"/>
              </a:ext>
            </a:extLst>
          </p:cNvPr>
          <p:cNvSpPr>
            <a:spLocks noGrp="1"/>
          </p:cNvSpPr>
          <p:nvPr>
            <p:ph type="dt" sz="half" idx="10"/>
          </p:nvPr>
        </p:nvSpPr>
        <p:spPr>
          <a:xfrm>
            <a:off x="381000" y="6356350"/>
            <a:ext cx="1569803" cy="365125"/>
          </a:xfrm>
        </p:spPr>
        <p:txBody>
          <a:bodyPr>
            <a:noAutofit/>
          </a:bodyPr>
          <a:lstStyle>
            <a:lvl1pPr>
              <a:defRPr>
                <a:solidFill>
                  <a:schemeClr val="accent3"/>
                </a:solidFill>
                <a:latin typeface="+mn-lt"/>
              </a:defRPr>
            </a:lvl1pPr>
          </a:lstStyle>
          <a:p>
            <a:fld id="{9A85C5CA-AE29-AB4C-8F85-0373C72001D8}" type="datetime1">
              <a:rPr lang="en-US" smtClean="0"/>
              <a:pPr/>
              <a:t>4/21/2024</a:t>
            </a:fld>
            <a:endParaRPr lang="en-US" dirty="0"/>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a:xfrm>
            <a:off x="2871106" y="6356350"/>
            <a:ext cx="4114800" cy="365125"/>
          </a:xfrm>
        </p:spPr>
        <p:txBody>
          <a:bodyPr>
            <a:noAutofit/>
          </a:bodyPr>
          <a:lstStyle>
            <a:lvl1pPr>
              <a:defRPr>
                <a:solidFill>
                  <a:schemeClr val="accent3"/>
                </a:solidFill>
                <a:latin typeface="+mn-lt"/>
              </a:defRPr>
            </a:lvl1pPr>
          </a:lstStyle>
          <a:p>
            <a:r>
              <a:rPr lang="en-US" dirty="0"/>
              <a:t>PRESENTATION TITLE</a:t>
            </a:r>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a:xfrm>
            <a:off x="8332334" y="6356350"/>
            <a:ext cx="1167495" cy="365125"/>
          </a:xfrm>
        </p:spPr>
        <p:txBody>
          <a:bodyPr>
            <a:noAutofit/>
          </a:bodyPr>
          <a:lstStyle>
            <a:lvl1pPr>
              <a:defRPr>
                <a:solidFill>
                  <a:schemeClr val="accent3"/>
                </a:solidFill>
                <a:latin typeface="+mn-lt"/>
              </a:defRPr>
            </a:lvl1pPr>
          </a:lstStyle>
          <a:p>
            <a:fld id="{294A09A9-5501-47C1-A89A-A340965A2BE2}" type="slidenum">
              <a:rPr lang="en-US" smtClean="0"/>
              <a:pPr/>
              <a:t>‹#›</a:t>
            </a:fld>
            <a:endParaRPr lang="en-US" dirty="0"/>
          </a:p>
        </p:txBody>
      </p:sp>
      <p:sp>
        <p:nvSpPr>
          <p:cNvPr id="19" name="Freeform 18">
            <a:extLst>
              <a:ext uri="{FF2B5EF4-FFF2-40B4-BE49-F238E27FC236}">
                <a16:creationId xmlns:a16="http://schemas.microsoft.com/office/drawing/2014/main" id="{AAB3BC7E-B34F-EF47-B125-1574C5484E22}"/>
              </a:ext>
            </a:extLst>
          </p:cNvPr>
          <p:cNvSpPr/>
          <p:nvPr userDrawn="1"/>
        </p:nvSpPr>
        <p:spPr>
          <a:xfrm rot="16200000" flipV="1">
            <a:off x="9499940" y="355410"/>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1" name="Freeform 20">
            <a:extLst>
              <a:ext uri="{FF2B5EF4-FFF2-40B4-BE49-F238E27FC236}">
                <a16:creationId xmlns:a16="http://schemas.microsoft.com/office/drawing/2014/main" id="{7CBC82D0-4F72-C649-8B7F-D4B087957B6C}"/>
              </a:ext>
            </a:extLst>
          </p:cNvPr>
          <p:cNvSpPr/>
          <p:nvPr userDrawn="1"/>
        </p:nvSpPr>
        <p:spPr>
          <a:xfrm flipH="1">
            <a:off x="10866436" y="1879977"/>
            <a:ext cx="1325563" cy="1325563"/>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5" name="Freeform 24">
            <a:extLst>
              <a:ext uri="{FF2B5EF4-FFF2-40B4-BE49-F238E27FC236}">
                <a16:creationId xmlns:a16="http://schemas.microsoft.com/office/drawing/2014/main" id="{9383F23A-D872-2A4C-B386-A9D269BE694D}"/>
              </a:ext>
            </a:extLst>
          </p:cNvPr>
          <p:cNvSpPr/>
          <p:nvPr userDrawn="1"/>
        </p:nvSpPr>
        <p:spPr>
          <a:xfrm>
            <a:off x="11024507" y="-1664"/>
            <a:ext cx="1167494" cy="1881641"/>
          </a:xfrm>
          <a:custGeom>
            <a:avLst/>
            <a:gdLst>
              <a:gd name="connsiteX0" fmla="*/ 1167473 w 1167494"/>
              <a:gd name="connsiteY0" fmla="*/ 0 h 1881641"/>
              <a:gd name="connsiteX1" fmla="*/ 1167493 w 1167494"/>
              <a:gd name="connsiteY1" fmla="*/ 0 h 1881641"/>
              <a:gd name="connsiteX2" fmla="*/ 1167493 w 1167494"/>
              <a:gd name="connsiteY2" fmla="*/ 714148 h 1881641"/>
              <a:gd name="connsiteX3" fmla="*/ 1166666 w 1167494"/>
              <a:gd name="connsiteY3" fmla="*/ 730534 h 1881641"/>
              <a:gd name="connsiteX4" fmla="*/ 1167494 w 1167494"/>
              <a:gd name="connsiteY4" fmla="*/ 730534 h 1881641"/>
              <a:gd name="connsiteX5" fmla="*/ 1167494 w 1167494"/>
              <a:gd name="connsiteY5" fmla="*/ 1378059 h 1881641"/>
              <a:gd name="connsiteX6" fmla="*/ 1167493 w 1167494"/>
              <a:gd name="connsiteY6" fmla="*/ 1378059 h 1881641"/>
              <a:gd name="connsiteX7" fmla="*/ 1167493 w 1167494"/>
              <a:gd name="connsiteY7" fmla="*/ 1881641 h 1881641"/>
              <a:gd name="connsiteX8" fmla="*/ 0 w 1167494"/>
              <a:gd name="connsiteY8" fmla="*/ 1881641 h 1881641"/>
              <a:gd name="connsiteX9" fmla="*/ 0 w 1167494"/>
              <a:gd name="connsiteY9" fmla="*/ 1234116 h 1881641"/>
              <a:gd name="connsiteX10" fmla="*/ 0 w 1167494"/>
              <a:gd name="connsiteY10" fmla="*/ 1167492 h 1881641"/>
              <a:gd name="connsiteX11" fmla="*/ 1048124 w 1167494"/>
              <a:gd name="connsiteY11" fmla="*/ 6027 h 1881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67494" h="1881641">
                <a:moveTo>
                  <a:pt x="1167473" y="0"/>
                </a:moveTo>
                <a:lnTo>
                  <a:pt x="1167493" y="0"/>
                </a:lnTo>
                <a:lnTo>
                  <a:pt x="1167493" y="714148"/>
                </a:lnTo>
                <a:lnTo>
                  <a:pt x="1166666" y="730534"/>
                </a:lnTo>
                <a:lnTo>
                  <a:pt x="1167494" y="730534"/>
                </a:lnTo>
                <a:lnTo>
                  <a:pt x="1167494" y="1378059"/>
                </a:lnTo>
                <a:lnTo>
                  <a:pt x="1167493" y="1378059"/>
                </a:lnTo>
                <a:lnTo>
                  <a:pt x="1167493" y="1881641"/>
                </a:lnTo>
                <a:lnTo>
                  <a:pt x="0" y="1881641"/>
                </a:lnTo>
                <a:lnTo>
                  <a:pt x="0" y="1234116"/>
                </a:lnTo>
                <a:lnTo>
                  <a:pt x="0" y="1167492"/>
                </a:lnTo>
                <a:cubicBezTo>
                  <a:pt x="0" y="563002"/>
                  <a:pt x="459408" y="65814"/>
                  <a:pt x="1048124" y="6027"/>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6" name="Oval 25">
            <a:extLst>
              <a:ext uri="{FF2B5EF4-FFF2-40B4-BE49-F238E27FC236}">
                <a16:creationId xmlns:a16="http://schemas.microsoft.com/office/drawing/2014/main" id="{9221FFDB-AAE2-5943-97A1-82D66AE05DB4}"/>
              </a:ext>
            </a:extLst>
          </p:cNvPr>
          <p:cNvSpPr/>
          <p:nvPr userDrawn="1"/>
        </p:nvSpPr>
        <p:spPr>
          <a:xfrm>
            <a:off x="10334091" y="2737752"/>
            <a:ext cx="1380830" cy="138083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7" name="Freeform 26">
            <a:extLst>
              <a:ext uri="{FF2B5EF4-FFF2-40B4-BE49-F238E27FC236}">
                <a16:creationId xmlns:a16="http://schemas.microsoft.com/office/drawing/2014/main" id="{2E58EEF7-63CA-A845-BAC4-9D3BE05918B5}"/>
              </a:ext>
            </a:extLst>
          </p:cNvPr>
          <p:cNvSpPr/>
          <p:nvPr userDrawn="1"/>
        </p:nvSpPr>
        <p:spPr>
          <a:xfrm rot="16200000" flipH="1">
            <a:off x="10667432" y="5333432"/>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Freeform 27">
            <a:extLst>
              <a:ext uri="{FF2B5EF4-FFF2-40B4-BE49-F238E27FC236}">
                <a16:creationId xmlns:a16="http://schemas.microsoft.com/office/drawing/2014/main" id="{757A4624-D8ED-2E4B-AF8C-00DFA6A72D5F}"/>
              </a:ext>
            </a:extLst>
          </p:cNvPr>
          <p:cNvSpPr/>
          <p:nvPr userDrawn="1"/>
        </p:nvSpPr>
        <p:spPr>
          <a:xfrm flipV="1">
            <a:off x="9857012" y="3651505"/>
            <a:ext cx="1325563" cy="1325563"/>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9" name="Freeform 28">
            <a:extLst>
              <a:ext uri="{FF2B5EF4-FFF2-40B4-BE49-F238E27FC236}">
                <a16:creationId xmlns:a16="http://schemas.microsoft.com/office/drawing/2014/main" id="{DF312EF8-91BE-5946-BE31-8CFE107A2FEA}"/>
              </a:ext>
            </a:extLst>
          </p:cNvPr>
          <p:cNvSpPr/>
          <p:nvPr userDrawn="1"/>
        </p:nvSpPr>
        <p:spPr>
          <a:xfrm flipH="1" flipV="1">
            <a:off x="9857013" y="4976359"/>
            <a:ext cx="1167494" cy="1881641"/>
          </a:xfrm>
          <a:custGeom>
            <a:avLst/>
            <a:gdLst>
              <a:gd name="connsiteX0" fmla="*/ 1167473 w 1167494"/>
              <a:gd name="connsiteY0" fmla="*/ 0 h 1881641"/>
              <a:gd name="connsiteX1" fmla="*/ 1167493 w 1167494"/>
              <a:gd name="connsiteY1" fmla="*/ 0 h 1881641"/>
              <a:gd name="connsiteX2" fmla="*/ 1167493 w 1167494"/>
              <a:gd name="connsiteY2" fmla="*/ 714148 h 1881641"/>
              <a:gd name="connsiteX3" fmla="*/ 1166666 w 1167494"/>
              <a:gd name="connsiteY3" fmla="*/ 730534 h 1881641"/>
              <a:gd name="connsiteX4" fmla="*/ 1167494 w 1167494"/>
              <a:gd name="connsiteY4" fmla="*/ 730534 h 1881641"/>
              <a:gd name="connsiteX5" fmla="*/ 1167494 w 1167494"/>
              <a:gd name="connsiteY5" fmla="*/ 1378059 h 1881641"/>
              <a:gd name="connsiteX6" fmla="*/ 1167493 w 1167494"/>
              <a:gd name="connsiteY6" fmla="*/ 1378059 h 1881641"/>
              <a:gd name="connsiteX7" fmla="*/ 1167493 w 1167494"/>
              <a:gd name="connsiteY7" fmla="*/ 1881641 h 1881641"/>
              <a:gd name="connsiteX8" fmla="*/ 0 w 1167494"/>
              <a:gd name="connsiteY8" fmla="*/ 1881641 h 1881641"/>
              <a:gd name="connsiteX9" fmla="*/ 0 w 1167494"/>
              <a:gd name="connsiteY9" fmla="*/ 1234116 h 1881641"/>
              <a:gd name="connsiteX10" fmla="*/ 0 w 1167494"/>
              <a:gd name="connsiteY10" fmla="*/ 1167492 h 1881641"/>
              <a:gd name="connsiteX11" fmla="*/ 1048124 w 1167494"/>
              <a:gd name="connsiteY11" fmla="*/ 6027 h 1881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67494" h="1881641">
                <a:moveTo>
                  <a:pt x="1167473" y="0"/>
                </a:moveTo>
                <a:lnTo>
                  <a:pt x="1167493" y="0"/>
                </a:lnTo>
                <a:lnTo>
                  <a:pt x="1167493" y="714148"/>
                </a:lnTo>
                <a:lnTo>
                  <a:pt x="1166666" y="730534"/>
                </a:lnTo>
                <a:lnTo>
                  <a:pt x="1167494" y="730534"/>
                </a:lnTo>
                <a:lnTo>
                  <a:pt x="1167494" y="1378059"/>
                </a:lnTo>
                <a:lnTo>
                  <a:pt x="1167493" y="1378059"/>
                </a:lnTo>
                <a:lnTo>
                  <a:pt x="1167493" y="1881641"/>
                </a:lnTo>
                <a:lnTo>
                  <a:pt x="0" y="1881641"/>
                </a:lnTo>
                <a:lnTo>
                  <a:pt x="0" y="1234116"/>
                </a:lnTo>
                <a:lnTo>
                  <a:pt x="0" y="1167492"/>
                </a:lnTo>
                <a:cubicBezTo>
                  <a:pt x="0" y="563002"/>
                  <a:pt x="459408" y="65814"/>
                  <a:pt x="1048124" y="6027"/>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31544191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Whole team">
    <p:bg>
      <p:bgPr>
        <a:solidFill>
          <a:schemeClr val="accent2"/>
        </a:solidFill>
        <a:effectLst/>
      </p:bgPr>
    </p:bg>
    <p:spTree>
      <p:nvGrpSpPr>
        <p:cNvPr id="1" name=""/>
        <p:cNvGrpSpPr/>
        <p:nvPr/>
      </p:nvGrpSpPr>
      <p:grpSpPr>
        <a:xfrm>
          <a:off x="0" y="0"/>
          <a:ext cx="0" cy="0"/>
          <a:chOff x="0" y="0"/>
          <a:chExt cx="0" cy="0"/>
        </a:xfrm>
      </p:grpSpPr>
      <p:sp>
        <p:nvSpPr>
          <p:cNvPr id="54" name="Title 1">
            <a:extLst>
              <a:ext uri="{FF2B5EF4-FFF2-40B4-BE49-F238E27FC236}">
                <a16:creationId xmlns:a16="http://schemas.microsoft.com/office/drawing/2014/main" id="{6825B690-1AD7-4243-AC42-D2CF19B7B02C}"/>
              </a:ext>
            </a:extLst>
          </p:cNvPr>
          <p:cNvSpPr>
            <a:spLocks noGrp="1"/>
          </p:cNvSpPr>
          <p:nvPr>
            <p:ph type="title"/>
          </p:nvPr>
        </p:nvSpPr>
        <p:spPr>
          <a:xfrm>
            <a:off x="750430" y="381000"/>
            <a:ext cx="10678142" cy="1325563"/>
          </a:xfrm>
        </p:spPr>
        <p:txBody>
          <a:bodyPr lIns="0" anchor="b">
            <a:noAutofit/>
          </a:bodyPr>
          <a:lstStyle>
            <a:lvl1pPr>
              <a:defRPr sz="4800" b="1">
                <a:latin typeface="+mj-lt"/>
              </a:defRPr>
            </a:lvl1pPr>
          </a:lstStyle>
          <a:p>
            <a:r>
              <a:rPr lang="en-US"/>
              <a:t>Click to edit Master title style</a:t>
            </a:r>
            <a:endParaRPr lang="en-US" dirty="0"/>
          </a:p>
        </p:txBody>
      </p:sp>
      <p:sp>
        <p:nvSpPr>
          <p:cNvPr id="6" name="Picture Placeholder 23">
            <a:extLst>
              <a:ext uri="{FF2B5EF4-FFF2-40B4-BE49-F238E27FC236}">
                <a16:creationId xmlns:a16="http://schemas.microsoft.com/office/drawing/2014/main" id="{5E48B363-63E8-4F17-842B-53AD935A6529}"/>
              </a:ext>
            </a:extLst>
          </p:cNvPr>
          <p:cNvSpPr>
            <a:spLocks noGrp="1"/>
          </p:cNvSpPr>
          <p:nvPr>
            <p:ph type="pic" sz="quarter" idx="13"/>
          </p:nvPr>
        </p:nvSpPr>
        <p:spPr>
          <a:xfrm>
            <a:off x="750429" y="2068734"/>
            <a:ext cx="904987" cy="905641"/>
          </a:xfrm>
        </p:spPr>
        <p:txBody>
          <a:bodyPr>
            <a:noAutofit/>
          </a:bodyPr>
          <a:lstStyle>
            <a:lvl1pPr marL="0" indent="0">
              <a:buNone/>
              <a:defRPr sz="1400">
                <a:solidFill>
                  <a:schemeClr val="tx1"/>
                </a:solidFill>
              </a:defRPr>
            </a:lvl1pPr>
          </a:lstStyle>
          <a:p>
            <a:r>
              <a:rPr lang="en-US" dirty="0"/>
              <a:t>Click icon to add picture</a:t>
            </a:r>
          </a:p>
        </p:txBody>
      </p:sp>
      <p:sp>
        <p:nvSpPr>
          <p:cNvPr id="31" name="Text Placeholder 28">
            <a:extLst>
              <a:ext uri="{FF2B5EF4-FFF2-40B4-BE49-F238E27FC236}">
                <a16:creationId xmlns:a16="http://schemas.microsoft.com/office/drawing/2014/main" id="{1825005B-0520-EC49-9A5C-554CB700387B}"/>
              </a:ext>
            </a:extLst>
          </p:cNvPr>
          <p:cNvSpPr>
            <a:spLocks noGrp="1"/>
          </p:cNvSpPr>
          <p:nvPr>
            <p:ph type="body" sz="quarter" idx="17" hasCustomPrompt="1"/>
          </p:nvPr>
        </p:nvSpPr>
        <p:spPr>
          <a:xfrm>
            <a:off x="750430" y="2994545"/>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32" name="Text Placeholder 28">
            <a:extLst>
              <a:ext uri="{FF2B5EF4-FFF2-40B4-BE49-F238E27FC236}">
                <a16:creationId xmlns:a16="http://schemas.microsoft.com/office/drawing/2014/main" id="{B6697B92-AF89-2C46-BC1E-6CB47E8EA421}"/>
              </a:ext>
            </a:extLst>
          </p:cNvPr>
          <p:cNvSpPr>
            <a:spLocks noGrp="1"/>
          </p:cNvSpPr>
          <p:nvPr>
            <p:ph type="body" sz="quarter" idx="18" hasCustomPrompt="1"/>
          </p:nvPr>
        </p:nvSpPr>
        <p:spPr>
          <a:xfrm>
            <a:off x="750429" y="3379791"/>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33" name="Picture Placeholder 23">
            <a:extLst>
              <a:ext uri="{FF2B5EF4-FFF2-40B4-BE49-F238E27FC236}">
                <a16:creationId xmlns:a16="http://schemas.microsoft.com/office/drawing/2014/main" id="{FA9FEBB0-45F1-DF45-89C4-B343F8B20BA0}"/>
              </a:ext>
            </a:extLst>
          </p:cNvPr>
          <p:cNvSpPr>
            <a:spLocks noGrp="1"/>
          </p:cNvSpPr>
          <p:nvPr>
            <p:ph type="pic" sz="quarter" idx="28"/>
          </p:nvPr>
        </p:nvSpPr>
        <p:spPr>
          <a:xfrm>
            <a:off x="3549397" y="2068734"/>
            <a:ext cx="904987" cy="905641"/>
          </a:xfrm>
        </p:spPr>
        <p:txBody>
          <a:bodyPr>
            <a:noAutofit/>
          </a:bodyPr>
          <a:lstStyle>
            <a:lvl1pPr marL="0" indent="0">
              <a:buNone/>
              <a:defRPr sz="1400">
                <a:solidFill>
                  <a:schemeClr val="tx1"/>
                </a:solidFill>
              </a:defRPr>
            </a:lvl1pPr>
          </a:lstStyle>
          <a:p>
            <a:r>
              <a:rPr lang="en-US" dirty="0"/>
              <a:t>Click icon to add picture</a:t>
            </a:r>
          </a:p>
        </p:txBody>
      </p:sp>
      <p:sp>
        <p:nvSpPr>
          <p:cNvPr id="34" name="Text Placeholder 28">
            <a:extLst>
              <a:ext uri="{FF2B5EF4-FFF2-40B4-BE49-F238E27FC236}">
                <a16:creationId xmlns:a16="http://schemas.microsoft.com/office/drawing/2014/main" id="{EF331731-A7FC-C245-A9C1-0B1A2E994DB6}"/>
              </a:ext>
            </a:extLst>
          </p:cNvPr>
          <p:cNvSpPr>
            <a:spLocks noGrp="1"/>
          </p:cNvSpPr>
          <p:nvPr>
            <p:ph type="body" sz="quarter" idx="29" hasCustomPrompt="1"/>
          </p:nvPr>
        </p:nvSpPr>
        <p:spPr>
          <a:xfrm>
            <a:off x="3549398" y="2994545"/>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35" name="Text Placeholder 28">
            <a:extLst>
              <a:ext uri="{FF2B5EF4-FFF2-40B4-BE49-F238E27FC236}">
                <a16:creationId xmlns:a16="http://schemas.microsoft.com/office/drawing/2014/main" id="{313B974E-E762-EE48-B2DF-C8F10DF73444}"/>
              </a:ext>
            </a:extLst>
          </p:cNvPr>
          <p:cNvSpPr>
            <a:spLocks noGrp="1"/>
          </p:cNvSpPr>
          <p:nvPr>
            <p:ph type="body" sz="quarter" idx="30" hasCustomPrompt="1"/>
          </p:nvPr>
        </p:nvSpPr>
        <p:spPr>
          <a:xfrm>
            <a:off x="3549397" y="3379791"/>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36" name="Picture Placeholder 23">
            <a:extLst>
              <a:ext uri="{FF2B5EF4-FFF2-40B4-BE49-F238E27FC236}">
                <a16:creationId xmlns:a16="http://schemas.microsoft.com/office/drawing/2014/main" id="{8BA62E8C-79E6-D245-B706-FFB1E051B2D6}"/>
              </a:ext>
            </a:extLst>
          </p:cNvPr>
          <p:cNvSpPr>
            <a:spLocks noGrp="1"/>
          </p:cNvSpPr>
          <p:nvPr>
            <p:ph type="pic" sz="quarter" idx="31"/>
          </p:nvPr>
        </p:nvSpPr>
        <p:spPr>
          <a:xfrm>
            <a:off x="6348367" y="2068734"/>
            <a:ext cx="904987" cy="905641"/>
          </a:xfrm>
        </p:spPr>
        <p:txBody>
          <a:bodyPr>
            <a:noAutofit/>
          </a:bodyPr>
          <a:lstStyle>
            <a:lvl1pPr marL="0" indent="0">
              <a:buNone/>
              <a:defRPr sz="1400">
                <a:solidFill>
                  <a:schemeClr val="tx1"/>
                </a:solidFill>
              </a:defRPr>
            </a:lvl1pPr>
          </a:lstStyle>
          <a:p>
            <a:r>
              <a:rPr lang="en-US" dirty="0"/>
              <a:t>Click icon to add picture</a:t>
            </a:r>
          </a:p>
        </p:txBody>
      </p:sp>
      <p:sp>
        <p:nvSpPr>
          <p:cNvPr id="37" name="Text Placeholder 28">
            <a:extLst>
              <a:ext uri="{FF2B5EF4-FFF2-40B4-BE49-F238E27FC236}">
                <a16:creationId xmlns:a16="http://schemas.microsoft.com/office/drawing/2014/main" id="{4199EE50-5386-0446-8ADA-23C1B0D6EA4F}"/>
              </a:ext>
            </a:extLst>
          </p:cNvPr>
          <p:cNvSpPr>
            <a:spLocks noGrp="1"/>
          </p:cNvSpPr>
          <p:nvPr>
            <p:ph type="body" sz="quarter" idx="32" hasCustomPrompt="1"/>
          </p:nvPr>
        </p:nvSpPr>
        <p:spPr>
          <a:xfrm>
            <a:off x="6348368" y="2994545"/>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38" name="Text Placeholder 28">
            <a:extLst>
              <a:ext uri="{FF2B5EF4-FFF2-40B4-BE49-F238E27FC236}">
                <a16:creationId xmlns:a16="http://schemas.microsoft.com/office/drawing/2014/main" id="{478AB5CA-B5A5-934D-BF51-1485953A703D}"/>
              </a:ext>
            </a:extLst>
          </p:cNvPr>
          <p:cNvSpPr>
            <a:spLocks noGrp="1"/>
          </p:cNvSpPr>
          <p:nvPr>
            <p:ph type="body" sz="quarter" idx="33" hasCustomPrompt="1"/>
          </p:nvPr>
        </p:nvSpPr>
        <p:spPr>
          <a:xfrm>
            <a:off x="6348367" y="3379791"/>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39" name="Picture Placeholder 23">
            <a:extLst>
              <a:ext uri="{FF2B5EF4-FFF2-40B4-BE49-F238E27FC236}">
                <a16:creationId xmlns:a16="http://schemas.microsoft.com/office/drawing/2014/main" id="{3D78BE06-1FC7-3C43-BD15-F4137B564B58}"/>
              </a:ext>
            </a:extLst>
          </p:cNvPr>
          <p:cNvSpPr>
            <a:spLocks noGrp="1"/>
          </p:cNvSpPr>
          <p:nvPr>
            <p:ph type="pic" sz="quarter" idx="34"/>
          </p:nvPr>
        </p:nvSpPr>
        <p:spPr>
          <a:xfrm>
            <a:off x="9147335" y="2068734"/>
            <a:ext cx="904987" cy="905641"/>
          </a:xfrm>
        </p:spPr>
        <p:txBody>
          <a:bodyPr>
            <a:noAutofit/>
          </a:bodyPr>
          <a:lstStyle>
            <a:lvl1pPr marL="0" indent="0">
              <a:buNone/>
              <a:defRPr sz="1400">
                <a:solidFill>
                  <a:schemeClr val="tx1"/>
                </a:solidFill>
              </a:defRPr>
            </a:lvl1pPr>
          </a:lstStyle>
          <a:p>
            <a:r>
              <a:rPr lang="en-US" dirty="0"/>
              <a:t>Click icon to add picture</a:t>
            </a:r>
          </a:p>
        </p:txBody>
      </p:sp>
      <p:sp>
        <p:nvSpPr>
          <p:cNvPr id="40" name="Text Placeholder 28">
            <a:extLst>
              <a:ext uri="{FF2B5EF4-FFF2-40B4-BE49-F238E27FC236}">
                <a16:creationId xmlns:a16="http://schemas.microsoft.com/office/drawing/2014/main" id="{14F01FCC-4797-0343-8739-20331C751C18}"/>
              </a:ext>
            </a:extLst>
          </p:cNvPr>
          <p:cNvSpPr>
            <a:spLocks noGrp="1"/>
          </p:cNvSpPr>
          <p:nvPr>
            <p:ph type="body" sz="quarter" idx="35" hasCustomPrompt="1"/>
          </p:nvPr>
        </p:nvSpPr>
        <p:spPr>
          <a:xfrm>
            <a:off x="9147336" y="2994545"/>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41" name="Text Placeholder 28">
            <a:extLst>
              <a:ext uri="{FF2B5EF4-FFF2-40B4-BE49-F238E27FC236}">
                <a16:creationId xmlns:a16="http://schemas.microsoft.com/office/drawing/2014/main" id="{33FBE6CA-EC7A-1A4B-ADA3-6B78F2DE09C2}"/>
              </a:ext>
            </a:extLst>
          </p:cNvPr>
          <p:cNvSpPr>
            <a:spLocks noGrp="1"/>
          </p:cNvSpPr>
          <p:nvPr>
            <p:ph type="body" sz="quarter" idx="36" hasCustomPrompt="1"/>
          </p:nvPr>
        </p:nvSpPr>
        <p:spPr>
          <a:xfrm>
            <a:off x="9147335" y="3379791"/>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42" name="Picture Placeholder 23">
            <a:extLst>
              <a:ext uri="{FF2B5EF4-FFF2-40B4-BE49-F238E27FC236}">
                <a16:creationId xmlns:a16="http://schemas.microsoft.com/office/drawing/2014/main" id="{6DD7CCE4-AD48-B64F-909E-F88961FBDFC5}"/>
              </a:ext>
            </a:extLst>
          </p:cNvPr>
          <p:cNvSpPr>
            <a:spLocks noGrp="1"/>
          </p:cNvSpPr>
          <p:nvPr>
            <p:ph type="pic" sz="quarter" idx="37"/>
          </p:nvPr>
        </p:nvSpPr>
        <p:spPr>
          <a:xfrm>
            <a:off x="750429" y="4118551"/>
            <a:ext cx="904987" cy="905641"/>
          </a:xfrm>
        </p:spPr>
        <p:txBody>
          <a:bodyPr>
            <a:noAutofit/>
          </a:bodyPr>
          <a:lstStyle>
            <a:lvl1pPr marL="0" indent="0">
              <a:buNone/>
              <a:defRPr sz="1400">
                <a:solidFill>
                  <a:schemeClr val="tx1"/>
                </a:solidFill>
              </a:defRPr>
            </a:lvl1pPr>
          </a:lstStyle>
          <a:p>
            <a:r>
              <a:rPr lang="en-US" dirty="0"/>
              <a:t>Click icon to add picture</a:t>
            </a:r>
          </a:p>
        </p:txBody>
      </p:sp>
      <p:sp>
        <p:nvSpPr>
          <p:cNvPr id="43" name="Text Placeholder 28">
            <a:extLst>
              <a:ext uri="{FF2B5EF4-FFF2-40B4-BE49-F238E27FC236}">
                <a16:creationId xmlns:a16="http://schemas.microsoft.com/office/drawing/2014/main" id="{C076E7E2-3D95-EA47-BF86-444615F1F141}"/>
              </a:ext>
            </a:extLst>
          </p:cNvPr>
          <p:cNvSpPr>
            <a:spLocks noGrp="1"/>
          </p:cNvSpPr>
          <p:nvPr>
            <p:ph type="body" sz="quarter" idx="38" hasCustomPrompt="1"/>
          </p:nvPr>
        </p:nvSpPr>
        <p:spPr>
          <a:xfrm>
            <a:off x="750430" y="5044362"/>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44" name="Text Placeholder 28">
            <a:extLst>
              <a:ext uri="{FF2B5EF4-FFF2-40B4-BE49-F238E27FC236}">
                <a16:creationId xmlns:a16="http://schemas.microsoft.com/office/drawing/2014/main" id="{612499D2-373C-3940-97A5-FCA8B245BE45}"/>
              </a:ext>
            </a:extLst>
          </p:cNvPr>
          <p:cNvSpPr>
            <a:spLocks noGrp="1"/>
          </p:cNvSpPr>
          <p:nvPr>
            <p:ph type="body" sz="quarter" idx="39" hasCustomPrompt="1"/>
          </p:nvPr>
        </p:nvSpPr>
        <p:spPr>
          <a:xfrm>
            <a:off x="750429" y="5429608"/>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45" name="Picture Placeholder 23">
            <a:extLst>
              <a:ext uri="{FF2B5EF4-FFF2-40B4-BE49-F238E27FC236}">
                <a16:creationId xmlns:a16="http://schemas.microsoft.com/office/drawing/2014/main" id="{24B34D6D-4F7E-3942-B8D7-9970BDE53C10}"/>
              </a:ext>
            </a:extLst>
          </p:cNvPr>
          <p:cNvSpPr>
            <a:spLocks noGrp="1"/>
          </p:cNvSpPr>
          <p:nvPr>
            <p:ph type="pic" sz="quarter" idx="40"/>
          </p:nvPr>
        </p:nvSpPr>
        <p:spPr>
          <a:xfrm>
            <a:off x="3549397" y="4118551"/>
            <a:ext cx="904987" cy="905641"/>
          </a:xfrm>
        </p:spPr>
        <p:txBody>
          <a:bodyPr>
            <a:noAutofit/>
          </a:bodyPr>
          <a:lstStyle>
            <a:lvl1pPr marL="0" indent="0">
              <a:buNone/>
              <a:defRPr sz="1400">
                <a:solidFill>
                  <a:schemeClr val="tx1"/>
                </a:solidFill>
              </a:defRPr>
            </a:lvl1pPr>
          </a:lstStyle>
          <a:p>
            <a:r>
              <a:rPr lang="en-US" dirty="0"/>
              <a:t>Click icon to add picture</a:t>
            </a:r>
          </a:p>
        </p:txBody>
      </p:sp>
      <p:sp>
        <p:nvSpPr>
          <p:cNvPr id="46" name="Text Placeholder 28">
            <a:extLst>
              <a:ext uri="{FF2B5EF4-FFF2-40B4-BE49-F238E27FC236}">
                <a16:creationId xmlns:a16="http://schemas.microsoft.com/office/drawing/2014/main" id="{D34EDB1D-7E85-D242-B6AE-F6D6907D325A}"/>
              </a:ext>
            </a:extLst>
          </p:cNvPr>
          <p:cNvSpPr>
            <a:spLocks noGrp="1"/>
          </p:cNvSpPr>
          <p:nvPr>
            <p:ph type="body" sz="quarter" idx="41" hasCustomPrompt="1"/>
          </p:nvPr>
        </p:nvSpPr>
        <p:spPr>
          <a:xfrm>
            <a:off x="3549398" y="5044362"/>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47" name="Text Placeholder 28">
            <a:extLst>
              <a:ext uri="{FF2B5EF4-FFF2-40B4-BE49-F238E27FC236}">
                <a16:creationId xmlns:a16="http://schemas.microsoft.com/office/drawing/2014/main" id="{3E3BFFF0-114B-6D42-B5E0-8020AC2E26BF}"/>
              </a:ext>
            </a:extLst>
          </p:cNvPr>
          <p:cNvSpPr>
            <a:spLocks noGrp="1"/>
          </p:cNvSpPr>
          <p:nvPr>
            <p:ph type="body" sz="quarter" idx="42" hasCustomPrompt="1"/>
          </p:nvPr>
        </p:nvSpPr>
        <p:spPr>
          <a:xfrm>
            <a:off x="3549397" y="5429608"/>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48" name="Picture Placeholder 23">
            <a:extLst>
              <a:ext uri="{FF2B5EF4-FFF2-40B4-BE49-F238E27FC236}">
                <a16:creationId xmlns:a16="http://schemas.microsoft.com/office/drawing/2014/main" id="{EB4488EE-E854-724E-95AE-B9943EE249EA}"/>
              </a:ext>
            </a:extLst>
          </p:cNvPr>
          <p:cNvSpPr>
            <a:spLocks noGrp="1"/>
          </p:cNvSpPr>
          <p:nvPr>
            <p:ph type="pic" sz="quarter" idx="43"/>
          </p:nvPr>
        </p:nvSpPr>
        <p:spPr>
          <a:xfrm>
            <a:off x="6348367" y="4118551"/>
            <a:ext cx="904987" cy="905641"/>
          </a:xfrm>
        </p:spPr>
        <p:txBody>
          <a:bodyPr>
            <a:noAutofit/>
          </a:bodyPr>
          <a:lstStyle>
            <a:lvl1pPr marL="0" indent="0">
              <a:buNone/>
              <a:defRPr sz="1400">
                <a:solidFill>
                  <a:schemeClr val="tx1"/>
                </a:solidFill>
              </a:defRPr>
            </a:lvl1pPr>
          </a:lstStyle>
          <a:p>
            <a:r>
              <a:rPr lang="en-US" dirty="0"/>
              <a:t>Click icon to add picture</a:t>
            </a:r>
          </a:p>
        </p:txBody>
      </p:sp>
      <p:sp>
        <p:nvSpPr>
          <p:cNvPr id="49" name="Text Placeholder 28">
            <a:extLst>
              <a:ext uri="{FF2B5EF4-FFF2-40B4-BE49-F238E27FC236}">
                <a16:creationId xmlns:a16="http://schemas.microsoft.com/office/drawing/2014/main" id="{C5551B4D-583E-D644-9069-EC096CE76F50}"/>
              </a:ext>
            </a:extLst>
          </p:cNvPr>
          <p:cNvSpPr>
            <a:spLocks noGrp="1"/>
          </p:cNvSpPr>
          <p:nvPr>
            <p:ph type="body" sz="quarter" idx="44" hasCustomPrompt="1"/>
          </p:nvPr>
        </p:nvSpPr>
        <p:spPr>
          <a:xfrm>
            <a:off x="6348368" y="5044362"/>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50" name="Text Placeholder 28">
            <a:extLst>
              <a:ext uri="{FF2B5EF4-FFF2-40B4-BE49-F238E27FC236}">
                <a16:creationId xmlns:a16="http://schemas.microsoft.com/office/drawing/2014/main" id="{E30C4783-1643-2243-BB4F-E99E04D9216B}"/>
              </a:ext>
            </a:extLst>
          </p:cNvPr>
          <p:cNvSpPr>
            <a:spLocks noGrp="1"/>
          </p:cNvSpPr>
          <p:nvPr>
            <p:ph type="body" sz="quarter" idx="45" hasCustomPrompt="1"/>
          </p:nvPr>
        </p:nvSpPr>
        <p:spPr>
          <a:xfrm>
            <a:off x="6348367" y="5429608"/>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51" name="Picture Placeholder 23">
            <a:extLst>
              <a:ext uri="{FF2B5EF4-FFF2-40B4-BE49-F238E27FC236}">
                <a16:creationId xmlns:a16="http://schemas.microsoft.com/office/drawing/2014/main" id="{7BBADCE0-02E8-3249-8CBA-17D3783DFE70}"/>
              </a:ext>
            </a:extLst>
          </p:cNvPr>
          <p:cNvSpPr>
            <a:spLocks noGrp="1"/>
          </p:cNvSpPr>
          <p:nvPr>
            <p:ph type="pic" sz="quarter" idx="46"/>
          </p:nvPr>
        </p:nvSpPr>
        <p:spPr>
          <a:xfrm>
            <a:off x="9147335" y="4118551"/>
            <a:ext cx="904987" cy="905641"/>
          </a:xfrm>
        </p:spPr>
        <p:txBody>
          <a:bodyPr>
            <a:noAutofit/>
          </a:bodyPr>
          <a:lstStyle>
            <a:lvl1pPr marL="0" indent="0">
              <a:buNone/>
              <a:defRPr sz="1400">
                <a:solidFill>
                  <a:schemeClr val="tx1"/>
                </a:solidFill>
              </a:defRPr>
            </a:lvl1pPr>
          </a:lstStyle>
          <a:p>
            <a:r>
              <a:rPr lang="en-US" dirty="0"/>
              <a:t>Click icon to add picture</a:t>
            </a:r>
          </a:p>
        </p:txBody>
      </p:sp>
      <p:sp>
        <p:nvSpPr>
          <p:cNvPr id="52" name="Text Placeholder 28">
            <a:extLst>
              <a:ext uri="{FF2B5EF4-FFF2-40B4-BE49-F238E27FC236}">
                <a16:creationId xmlns:a16="http://schemas.microsoft.com/office/drawing/2014/main" id="{8D294C40-97E4-FF4F-8A02-10FC7D0EE8B0}"/>
              </a:ext>
            </a:extLst>
          </p:cNvPr>
          <p:cNvSpPr>
            <a:spLocks noGrp="1"/>
          </p:cNvSpPr>
          <p:nvPr>
            <p:ph type="body" sz="quarter" idx="47" hasCustomPrompt="1"/>
          </p:nvPr>
        </p:nvSpPr>
        <p:spPr>
          <a:xfrm>
            <a:off x="9147336" y="5044362"/>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53" name="Text Placeholder 28">
            <a:extLst>
              <a:ext uri="{FF2B5EF4-FFF2-40B4-BE49-F238E27FC236}">
                <a16:creationId xmlns:a16="http://schemas.microsoft.com/office/drawing/2014/main" id="{8B38241F-01B5-574C-A827-67C6352C463C}"/>
              </a:ext>
            </a:extLst>
          </p:cNvPr>
          <p:cNvSpPr>
            <a:spLocks noGrp="1"/>
          </p:cNvSpPr>
          <p:nvPr>
            <p:ph type="body" sz="quarter" idx="48" hasCustomPrompt="1"/>
          </p:nvPr>
        </p:nvSpPr>
        <p:spPr>
          <a:xfrm>
            <a:off x="9147335" y="5429608"/>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18" name="Date Placeholder 17">
            <a:extLst>
              <a:ext uri="{FF2B5EF4-FFF2-40B4-BE49-F238E27FC236}">
                <a16:creationId xmlns:a16="http://schemas.microsoft.com/office/drawing/2014/main" id="{30445668-2DC5-E84C-8B16-922BC95F13F2}"/>
              </a:ext>
            </a:extLst>
          </p:cNvPr>
          <p:cNvSpPr>
            <a:spLocks noGrp="1"/>
          </p:cNvSpPr>
          <p:nvPr>
            <p:ph type="dt" sz="half" idx="25"/>
          </p:nvPr>
        </p:nvSpPr>
        <p:spPr/>
        <p:txBody>
          <a:bodyPr>
            <a:noAutofit/>
          </a:bodyPr>
          <a:lstStyle>
            <a:lvl1pPr>
              <a:defRPr>
                <a:solidFill>
                  <a:schemeClr val="accent3"/>
                </a:solidFill>
                <a:latin typeface="+mn-lt"/>
              </a:defRPr>
            </a:lvl1pPr>
          </a:lstStyle>
          <a:p>
            <a:fld id="{75594855-01E8-5A4B-B2B8-E2ECEF879100}" type="datetime1">
              <a:rPr lang="en-US" smtClean="0"/>
              <a:pPr/>
              <a:t>4/21/2024</a:t>
            </a:fld>
            <a:endParaRPr lang="en-US" dirty="0"/>
          </a:p>
        </p:txBody>
      </p:sp>
      <p:sp>
        <p:nvSpPr>
          <p:cNvPr id="22" name="Footer Placeholder 21">
            <a:extLst>
              <a:ext uri="{FF2B5EF4-FFF2-40B4-BE49-F238E27FC236}">
                <a16:creationId xmlns:a16="http://schemas.microsoft.com/office/drawing/2014/main" id="{D9227732-A878-814C-8621-64ED1B2CCF9F}"/>
              </a:ext>
            </a:extLst>
          </p:cNvPr>
          <p:cNvSpPr>
            <a:spLocks noGrp="1"/>
          </p:cNvSpPr>
          <p:nvPr>
            <p:ph type="ftr" sz="quarter" idx="26"/>
          </p:nvPr>
        </p:nvSpPr>
        <p:spPr/>
        <p:txBody>
          <a:bodyPr>
            <a:noAutofit/>
          </a:bodyPr>
          <a:lstStyle>
            <a:lvl1pPr>
              <a:defRPr>
                <a:solidFill>
                  <a:schemeClr val="accent3"/>
                </a:solidFill>
                <a:latin typeface="+mn-lt"/>
              </a:defRPr>
            </a:lvl1pPr>
          </a:lstStyle>
          <a:p>
            <a:r>
              <a:rPr lang="en-US" dirty="0"/>
              <a:t>PRESENTATION TITLE</a:t>
            </a:r>
          </a:p>
        </p:txBody>
      </p:sp>
      <p:sp>
        <p:nvSpPr>
          <p:cNvPr id="23" name="Slide Number Placeholder 22">
            <a:extLst>
              <a:ext uri="{FF2B5EF4-FFF2-40B4-BE49-F238E27FC236}">
                <a16:creationId xmlns:a16="http://schemas.microsoft.com/office/drawing/2014/main" id="{CE9F02AC-6DFB-0C47-BC8E-4B0594007F33}"/>
              </a:ext>
            </a:extLst>
          </p:cNvPr>
          <p:cNvSpPr>
            <a:spLocks noGrp="1"/>
          </p:cNvSpPr>
          <p:nvPr>
            <p:ph type="sldNum" sz="quarter" idx="27"/>
          </p:nvPr>
        </p:nvSpPr>
        <p:spPr/>
        <p:txBody>
          <a:bodyPr>
            <a:noAutofit/>
          </a:bodyPr>
          <a:lstStyle>
            <a:lvl1pPr>
              <a:defRPr>
                <a:solidFill>
                  <a:schemeClr val="accent3"/>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0057219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98F9AA-2C87-421D-97C1-B4248DFDC2C2}"/>
              </a:ext>
            </a:extLst>
          </p:cNvPr>
          <p:cNvSpPr>
            <a:spLocks noGrp="1"/>
          </p:cNvSpPr>
          <p:nvPr>
            <p:ph type="title"/>
          </p:nvPr>
        </p:nvSpPr>
        <p:spPr>
          <a:xfrm>
            <a:off x="381000" y="381000"/>
            <a:ext cx="11430000" cy="1325563"/>
          </a:xfrm>
          <a:prstGeom prst="rect">
            <a:avLst/>
          </a:prstGeom>
        </p:spPr>
        <p:txBody>
          <a:bodyPr vert="horz" lIns="91440" tIns="45720" rIns="91440" bIns="45720" rtlCol="0" anchor="ctr">
            <a:noAutofit/>
          </a:bodyPr>
          <a:lstStyle/>
          <a:p>
            <a:r>
              <a:rPr lang="en-US"/>
              <a:t>Click to edit Master title style</a:t>
            </a:r>
          </a:p>
        </p:txBody>
      </p:sp>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381000" y="1825625"/>
            <a:ext cx="1143000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ED77A09-15C2-4E47-948E-AACAFCA47D40}"/>
              </a:ext>
            </a:extLst>
          </p:cNvPr>
          <p:cNvSpPr>
            <a:spLocks noGrp="1"/>
          </p:cNvSpPr>
          <p:nvPr>
            <p:ph type="dt" sz="half" idx="2"/>
          </p:nvPr>
        </p:nvSpPr>
        <p:spPr>
          <a:xfrm>
            <a:off x="381000" y="6356350"/>
            <a:ext cx="2743200" cy="365125"/>
          </a:xfrm>
          <a:prstGeom prst="rect">
            <a:avLst/>
          </a:prstGeom>
        </p:spPr>
        <p:txBody>
          <a:bodyPr vert="horz" lIns="91440" tIns="45720" rIns="91440" bIns="45720" rtlCol="0" anchor="ctr">
            <a:noAutofit/>
          </a:bodyPr>
          <a:lstStyle>
            <a:lvl1pPr algn="l">
              <a:defRPr sz="1200">
                <a:solidFill>
                  <a:schemeClr val="tx2"/>
                </a:solidFill>
                <a:latin typeface="+mn-lt"/>
              </a:defRPr>
            </a:lvl1pPr>
          </a:lstStyle>
          <a:p>
            <a:fld id="{B562DF68-3089-814D-8A14-C651FE91885E}" type="datetime1">
              <a:rPr lang="en-US" smtClean="0"/>
              <a:pPr/>
              <a:t>4/21/2024</a:t>
            </a:fld>
            <a:endParaRPr lang="en-US" dirty="0"/>
          </a:p>
        </p:txBody>
      </p:sp>
      <p:sp>
        <p:nvSpPr>
          <p:cNvPr id="5" name="Footer Placeholder 4">
            <a:extLst>
              <a:ext uri="{FF2B5EF4-FFF2-40B4-BE49-F238E27FC236}">
                <a16:creationId xmlns:a16="http://schemas.microsoft.com/office/drawing/2014/main" id="{60567522-C3B6-46EB-A361-BEC2510B00C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tx2"/>
                </a:solidFill>
                <a:latin typeface="+mn-lt"/>
              </a:defRPr>
            </a:lvl1pPr>
          </a:lstStyle>
          <a:p>
            <a:r>
              <a:rPr lang="en-US" dirty="0"/>
              <a:t>PRESENTATION TITLE</a:t>
            </a:r>
          </a:p>
        </p:txBody>
      </p:sp>
      <p:sp>
        <p:nvSpPr>
          <p:cNvPr id="6" name="Slide Number Placeholder 5">
            <a:extLst>
              <a:ext uri="{FF2B5EF4-FFF2-40B4-BE49-F238E27FC236}">
                <a16:creationId xmlns:a16="http://schemas.microsoft.com/office/drawing/2014/main" id="{CDC57CF0-034F-450D-937C-718D5AF1A059}"/>
              </a:ext>
            </a:extLst>
          </p:cNvPr>
          <p:cNvSpPr>
            <a:spLocks noGrp="1"/>
          </p:cNvSpPr>
          <p:nvPr>
            <p:ph type="sldNum" sz="quarter" idx="4"/>
          </p:nvPr>
        </p:nvSpPr>
        <p:spPr>
          <a:xfrm>
            <a:off x="9067800" y="6356350"/>
            <a:ext cx="2743200" cy="365125"/>
          </a:xfrm>
          <a:prstGeom prst="rect">
            <a:avLst/>
          </a:prstGeom>
        </p:spPr>
        <p:txBody>
          <a:bodyPr vert="horz" lIns="91440" tIns="45720" rIns="91440" bIns="45720" rtlCol="0" anchor="ctr">
            <a:noAutofit/>
          </a:bodyPr>
          <a:lstStyle>
            <a:lvl1pPr algn="r">
              <a:defRPr sz="1200">
                <a:solidFill>
                  <a:schemeClr val="tx2"/>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9" r:id="rId4"/>
    <p:sldLayoutId id="2147483660" r:id="rId5"/>
    <p:sldLayoutId id="2147483661" r:id="rId6"/>
    <p:sldLayoutId id="2147483654" r:id="rId7"/>
    <p:sldLayoutId id="2147483658" r:id="rId8"/>
    <p:sldLayoutId id="2147483662" r:id="rId9"/>
    <p:sldLayoutId id="2147483663" r:id="rId10"/>
    <p:sldLayoutId id="2147483664" r:id="rId11"/>
    <p:sldLayoutId id="2147483665" r:id="rId12"/>
    <p:sldLayoutId id="2147483666" r:id="rId13"/>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A4A3A4"/>
          </p15:clr>
        </p15:guide>
        <p15:guide id="2" pos="3840" userDrawn="1">
          <p15:clr>
            <a:srgbClr val="A4A3A4"/>
          </p15:clr>
        </p15:guide>
        <p15:guide id="3" pos="240" userDrawn="1">
          <p15:clr>
            <a:srgbClr val="547EBF"/>
          </p15:clr>
        </p15:guide>
        <p15:guide id="4" orient="horz" pos="240" userDrawn="1">
          <p15:clr>
            <a:srgbClr val="547EBF"/>
          </p15:clr>
        </p15:guide>
        <p15:guide id="5" pos="7440" userDrawn="1">
          <p15:clr>
            <a:srgbClr val="547EBF"/>
          </p15:clr>
        </p15:guide>
        <p15:guide id="6" orient="horz" pos="4080" userDrawn="1">
          <p15:clr>
            <a:srgbClr val="547EBF"/>
          </p15:clr>
        </p15:guide>
        <p15:guide id="7" pos="3960" userDrawn="1">
          <p15:clr>
            <a:srgbClr val="547EBF"/>
          </p15:clr>
        </p15:guide>
        <p15:guide id="8" pos="3720" userDrawn="1">
          <p15:clr>
            <a:srgbClr val="547EBF"/>
          </p15:clr>
        </p15:guide>
        <p15:guide id="9" pos="2112" userDrawn="1">
          <p15:clr>
            <a:srgbClr val="547EBF"/>
          </p15:clr>
        </p15:guide>
        <p15:guide id="10" pos="1848" userDrawn="1">
          <p15:clr>
            <a:srgbClr val="547EBF"/>
          </p15:clr>
        </p15:guide>
        <p15:guide id="11" pos="5568" userDrawn="1">
          <p15:clr>
            <a:srgbClr val="547EBF"/>
          </p15:clr>
        </p15:guide>
        <p15:guide id="12" pos="5832" userDrawn="1">
          <p15:clr>
            <a:srgbClr val="547EBF"/>
          </p15:clr>
        </p15:guide>
        <p15:guide id="13" pos="4968" userDrawn="1">
          <p15:clr>
            <a:srgbClr val="9FCC3B"/>
          </p15:clr>
        </p15:guide>
        <p15:guide id="14" pos="5208" userDrawn="1">
          <p15:clr>
            <a:srgbClr val="9FCC3B"/>
          </p15:clr>
        </p15:guide>
        <p15:guide id="15" pos="2712" userDrawn="1">
          <p15:clr>
            <a:srgbClr val="9FCC3B"/>
          </p15:clr>
        </p15:guide>
        <p15:guide id="16" pos="2472" userDrawn="1">
          <p15:clr>
            <a:srgbClr val="9FCC3B"/>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5.xml"/><Relationship Id="rId5" Type="http://schemas.openxmlformats.org/officeDocument/2006/relationships/image" Target="../media/image3.png"/><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5.xml"/><Relationship Id="rId5" Type="http://schemas.openxmlformats.org/officeDocument/2006/relationships/image" Target="../media/image19.png"/><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28.gif"/><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6A19F1FB-655F-24C5-05C0-9F6F8CD5042C}"/>
              </a:ext>
            </a:extLst>
          </p:cNvPr>
          <p:cNvSpPr txBox="1"/>
          <p:nvPr/>
        </p:nvSpPr>
        <p:spPr>
          <a:xfrm>
            <a:off x="0" y="3360531"/>
            <a:ext cx="3753394" cy="3539430"/>
          </a:xfrm>
          <a:prstGeom prst="rect">
            <a:avLst/>
          </a:prstGeom>
          <a:ln>
            <a:noFill/>
          </a:ln>
        </p:spPr>
        <p:style>
          <a:lnRef idx="2">
            <a:schemeClr val="dk1"/>
          </a:lnRef>
          <a:fillRef idx="1">
            <a:schemeClr val="lt1"/>
          </a:fillRef>
          <a:effectRef idx="0">
            <a:schemeClr val="dk1"/>
          </a:effectRef>
          <a:fontRef idx="minor">
            <a:schemeClr val="dk1"/>
          </a:fontRef>
        </p:style>
        <p:txBody>
          <a:bodyPr wrap="square" rtlCol="0">
            <a:spAutoFit/>
          </a:bodyPr>
          <a:lstStyle/>
          <a:p>
            <a:endParaRPr lang="en-IN" sz="2000" dirty="0">
              <a:solidFill>
                <a:schemeClr val="bg1"/>
              </a:solidFill>
            </a:endParaRPr>
          </a:p>
          <a:p>
            <a:endParaRPr lang="en-IN" sz="2000" dirty="0">
              <a:solidFill>
                <a:schemeClr val="bg1"/>
              </a:solidFill>
            </a:endParaRPr>
          </a:p>
          <a:p>
            <a:endParaRPr lang="en-IN" sz="2000" dirty="0">
              <a:solidFill>
                <a:schemeClr val="bg1"/>
              </a:solidFill>
            </a:endParaRPr>
          </a:p>
          <a:p>
            <a:endParaRPr lang="en-IN" sz="2000" dirty="0">
              <a:solidFill>
                <a:schemeClr val="bg1"/>
              </a:solidFill>
            </a:endParaRPr>
          </a:p>
          <a:p>
            <a:endParaRPr lang="en-IN" sz="2000" dirty="0">
              <a:solidFill>
                <a:schemeClr val="bg1"/>
              </a:solidFill>
            </a:endParaRPr>
          </a:p>
          <a:p>
            <a:r>
              <a:rPr lang="en-IN" sz="2000" dirty="0">
                <a:solidFill>
                  <a:schemeClr val="bg1"/>
                </a:solidFill>
              </a:rPr>
              <a:t>      food</a:t>
            </a:r>
          </a:p>
          <a:p>
            <a:endParaRPr lang="en-IN" sz="2000" dirty="0">
              <a:solidFill>
                <a:schemeClr val="bg1"/>
              </a:solidFill>
            </a:endParaRPr>
          </a:p>
          <a:p>
            <a:endParaRPr lang="en-IN" sz="2000" dirty="0">
              <a:solidFill>
                <a:schemeClr val="bg1"/>
              </a:solidFill>
            </a:endParaRPr>
          </a:p>
          <a:p>
            <a:endParaRPr lang="en-IN" sz="2000" dirty="0">
              <a:solidFill>
                <a:schemeClr val="bg1"/>
              </a:solidFill>
            </a:endParaRPr>
          </a:p>
          <a:p>
            <a:endParaRPr lang="en-IN" sz="2000" dirty="0">
              <a:solidFill>
                <a:schemeClr val="bg1"/>
              </a:solidFill>
            </a:endParaRPr>
          </a:p>
          <a:p>
            <a:endParaRPr lang="en-IN" sz="2400" dirty="0">
              <a:solidFill>
                <a:schemeClr val="bg1"/>
              </a:solidFill>
            </a:endParaRPr>
          </a:p>
        </p:txBody>
      </p:sp>
      <p:sp>
        <p:nvSpPr>
          <p:cNvPr id="2" name="Title 1">
            <a:extLst>
              <a:ext uri="{FF2B5EF4-FFF2-40B4-BE49-F238E27FC236}">
                <a16:creationId xmlns:a16="http://schemas.microsoft.com/office/drawing/2014/main" id="{86F0AE84-5F25-156D-5CDB-4940C483C804}"/>
              </a:ext>
            </a:extLst>
          </p:cNvPr>
          <p:cNvSpPr>
            <a:spLocks noGrp="1"/>
          </p:cNvSpPr>
          <p:nvPr>
            <p:ph type="title"/>
          </p:nvPr>
        </p:nvSpPr>
        <p:spPr>
          <a:xfrm>
            <a:off x="0" y="0"/>
            <a:ext cx="12192000" cy="1185587"/>
          </a:xfrm>
          <a:prstGeom prst="roundRect">
            <a:avLst/>
          </a:prstGeom>
        </p:spPr>
        <p:style>
          <a:lnRef idx="1">
            <a:schemeClr val="accent6"/>
          </a:lnRef>
          <a:fillRef idx="2">
            <a:schemeClr val="accent6"/>
          </a:fillRef>
          <a:effectRef idx="1">
            <a:schemeClr val="accent6"/>
          </a:effectRef>
          <a:fontRef idx="minor">
            <a:schemeClr val="dk1"/>
          </a:fontRef>
        </p:style>
        <p:txBody>
          <a:bodyPr anchor="ctr"/>
          <a:lstStyle/>
          <a:p>
            <a:pPr algn="ctr"/>
            <a:r>
              <a:rPr lang="en-IN" sz="3500" dirty="0" err="1">
                <a:latin typeface="+mn-lt"/>
              </a:rPr>
              <a:t>Finolex</a:t>
            </a:r>
            <a:r>
              <a:rPr lang="en-IN" sz="3500" dirty="0">
                <a:latin typeface="+mn-lt"/>
              </a:rPr>
              <a:t> Academy of Management and Technology</a:t>
            </a:r>
          </a:p>
        </p:txBody>
      </p:sp>
      <p:sp>
        <p:nvSpPr>
          <p:cNvPr id="3" name="Content Placeholder 2">
            <a:extLst>
              <a:ext uri="{FF2B5EF4-FFF2-40B4-BE49-F238E27FC236}">
                <a16:creationId xmlns:a16="http://schemas.microsoft.com/office/drawing/2014/main" id="{8B3607C6-1350-5561-BA79-0C0EDF5C1D90}"/>
              </a:ext>
            </a:extLst>
          </p:cNvPr>
          <p:cNvSpPr>
            <a:spLocks noGrp="1"/>
          </p:cNvSpPr>
          <p:nvPr>
            <p:ph idx="1"/>
          </p:nvPr>
        </p:nvSpPr>
        <p:spPr>
          <a:xfrm>
            <a:off x="0" y="1280161"/>
            <a:ext cx="12192000" cy="2725782"/>
          </a:xfrm>
        </p:spPr>
        <p:txBody>
          <a:bodyPr/>
          <a:lstStyle/>
          <a:p>
            <a:pPr algn="ctr">
              <a:spcBef>
                <a:spcPts val="0"/>
              </a:spcBef>
              <a:spcAft>
                <a:spcPts val="800"/>
              </a:spcAft>
            </a:pPr>
            <a:r>
              <a:rPr lang="en-IN" sz="2400" b="1" dirty="0">
                <a:solidFill>
                  <a:srgbClr val="A21CB4"/>
                </a:solidFill>
              </a:rPr>
              <a:t>Topic : E-commerce Website using MERN Stack</a:t>
            </a:r>
          </a:p>
          <a:p>
            <a:pPr algn="ctr">
              <a:spcBef>
                <a:spcPts val="0"/>
              </a:spcBef>
            </a:pPr>
            <a:r>
              <a:rPr lang="en-IN" sz="2400" dirty="0"/>
              <a:t>Mini Project presentation submitted</a:t>
            </a:r>
          </a:p>
          <a:p>
            <a:pPr algn="ctr">
              <a:spcBef>
                <a:spcPts val="0"/>
              </a:spcBef>
            </a:pPr>
            <a:r>
              <a:rPr lang="en-IN" sz="2400" dirty="0"/>
              <a:t>in</a:t>
            </a:r>
          </a:p>
          <a:p>
            <a:pPr algn="ctr">
              <a:spcBef>
                <a:spcPts val="0"/>
              </a:spcBef>
            </a:pPr>
            <a:r>
              <a:rPr lang="en-IN" sz="2400" dirty="0"/>
              <a:t>partial fulfilment of the requirements for the degree</a:t>
            </a:r>
          </a:p>
          <a:p>
            <a:pPr algn="ctr">
              <a:spcBef>
                <a:spcPts val="0"/>
              </a:spcBef>
            </a:pPr>
            <a:r>
              <a:rPr lang="en-IN" sz="2400" dirty="0"/>
              <a:t>of</a:t>
            </a:r>
          </a:p>
          <a:p>
            <a:pPr algn="ctr">
              <a:spcBef>
                <a:spcPts val="0"/>
              </a:spcBef>
            </a:pPr>
            <a:r>
              <a:rPr lang="en-IN" sz="2400" b="1" dirty="0">
                <a:solidFill>
                  <a:srgbClr val="FF0000"/>
                </a:solidFill>
              </a:rPr>
              <a:t>Bachelor of Engineering</a:t>
            </a:r>
          </a:p>
          <a:p>
            <a:pPr algn="ctr">
              <a:spcBef>
                <a:spcPts val="0"/>
              </a:spcBef>
            </a:pPr>
            <a:r>
              <a:rPr lang="en-IN" sz="2400" dirty="0"/>
              <a:t>in</a:t>
            </a:r>
          </a:p>
          <a:p>
            <a:pPr algn="ctr">
              <a:spcBef>
                <a:spcPts val="0"/>
              </a:spcBef>
            </a:pPr>
            <a:r>
              <a:rPr lang="en-IN" sz="2400" b="1" dirty="0">
                <a:solidFill>
                  <a:srgbClr val="FF0000"/>
                </a:solidFill>
              </a:rPr>
              <a:t>Computer Science and Engineering (AI &amp; ML)</a:t>
            </a:r>
          </a:p>
        </p:txBody>
      </p:sp>
      <p:sp>
        <p:nvSpPr>
          <p:cNvPr id="4" name="Rectangle: Rounded Corners 3">
            <a:extLst>
              <a:ext uri="{FF2B5EF4-FFF2-40B4-BE49-F238E27FC236}">
                <a16:creationId xmlns:a16="http://schemas.microsoft.com/office/drawing/2014/main" id="{E633CF9A-6584-3818-AAEB-8D376C72E18C}"/>
              </a:ext>
            </a:extLst>
          </p:cNvPr>
          <p:cNvSpPr/>
          <p:nvPr/>
        </p:nvSpPr>
        <p:spPr>
          <a:xfrm>
            <a:off x="0" y="0"/>
            <a:ext cx="1167493" cy="1185587"/>
          </a:xfrm>
          <a:prstGeom prst="roundRect">
            <a:avLst>
              <a:gd name="adj" fmla="val 10026"/>
            </a:avLst>
          </a:prstGeom>
          <a:blipFill dpi="0" rotWithShape="1">
            <a:blip r:embed="rId3">
              <a:extLst>
                <a:ext uri="{28A0092B-C50C-407E-A947-70E740481C1C}">
                  <a14:useLocalDpi xmlns:a14="http://schemas.microsoft.com/office/drawing/2010/main" val="0"/>
                </a:ext>
              </a:extLst>
            </a:blip>
            <a:srcRect/>
            <a:stretch>
              <a:fillRect/>
            </a:stretch>
          </a:blip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
        <p:nvSpPr>
          <p:cNvPr id="5" name="Rectangle: Rounded Corners 4">
            <a:extLst>
              <a:ext uri="{FF2B5EF4-FFF2-40B4-BE49-F238E27FC236}">
                <a16:creationId xmlns:a16="http://schemas.microsoft.com/office/drawing/2014/main" id="{9A2D00E0-CE4F-DFFD-98F6-E8FDE849189D}"/>
              </a:ext>
            </a:extLst>
          </p:cNvPr>
          <p:cNvSpPr/>
          <p:nvPr/>
        </p:nvSpPr>
        <p:spPr>
          <a:xfrm>
            <a:off x="11025600" y="1187"/>
            <a:ext cx="1166400" cy="1184400"/>
          </a:xfrm>
          <a:prstGeom prst="roundRect">
            <a:avLst/>
          </a:prstGeom>
          <a:blipFill dpi="0" rotWithShape="1">
            <a:blip r:embed="rId4">
              <a:extLst>
                <a:ext uri="{28A0092B-C50C-407E-A947-70E740481C1C}">
                  <a14:useLocalDpi xmlns:a14="http://schemas.microsoft.com/office/drawing/2010/main" val="0"/>
                </a:ext>
              </a:extLst>
            </a:blip>
            <a:srcRect/>
            <a:stretch>
              <a:fillRect/>
            </a:stretch>
          </a:blip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DEBD45C0-B44C-E027-C584-190204D16264}"/>
              </a:ext>
            </a:extLst>
          </p:cNvPr>
          <p:cNvSpPr txBox="1"/>
          <p:nvPr/>
        </p:nvSpPr>
        <p:spPr>
          <a:xfrm>
            <a:off x="6873943" y="4202949"/>
            <a:ext cx="4937056" cy="1646605"/>
          </a:xfrm>
          <a:prstGeom prst="rect">
            <a:avLst/>
          </a:prstGeom>
          <a:ln>
            <a:noFill/>
          </a:ln>
        </p:spPr>
        <p:style>
          <a:lnRef idx="2">
            <a:schemeClr val="dk1"/>
          </a:lnRef>
          <a:fillRef idx="1">
            <a:schemeClr val="lt1"/>
          </a:fillRef>
          <a:effectRef idx="0">
            <a:schemeClr val="dk1"/>
          </a:effectRef>
          <a:fontRef idx="minor">
            <a:schemeClr val="dk1"/>
          </a:fontRef>
        </p:style>
        <p:txBody>
          <a:bodyPr wrap="square" rtlCol="0">
            <a:spAutoFit/>
          </a:bodyPr>
          <a:lstStyle/>
          <a:p>
            <a:pPr>
              <a:spcAft>
                <a:spcPts val="600"/>
              </a:spcAft>
            </a:pPr>
            <a:r>
              <a:rPr lang="en-IN" sz="2400" b="1" dirty="0"/>
              <a:t>Guided By :</a:t>
            </a:r>
          </a:p>
          <a:p>
            <a:r>
              <a:rPr lang="en-IN" sz="2400" dirty="0"/>
              <a:t>Prof. Mahesh Jadhav</a:t>
            </a:r>
          </a:p>
          <a:p>
            <a:r>
              <a:rPr lang="en-IN" sz="2400" dirty="0"/>
              <a:t>Department of Computer Science and Engineering (AI &amp; ML)</a:t>
            </a:r>
          </a:p>
        </p:txBody>
      </p:sp>
      <p:sp>
        <p:nvSpPr>
          <p:cNvPr id="9" name="TextBox 8">
            <a:extLst>
              <a:ext uri="{FF2B5EF4-FFF2-40B4-BE49-F238E27FC236}">
                <a16:creationId xmlns:a16="http://schemas.microsoft.com/office/drawing/2014/main" id="{37461F61-D9C9-645F-D513-B57E927719B9}"/>
              </a:ext>
            </a:extLst>
          </p:cNvPr>
          <p:cNvSpPr txBox="1"/>
          <p:nvPr/>
        </p:nvSpPr>
        <p:spPr>
          <a:xfrm>
            <a:off x="0" y="6185058"/>
            <a:ext cx="12192000" cy="461665"/>
          </a:xfrm>
          <a:prstGeom prst="rect">
            <a:avLst/>
          </a:prstGeom>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IN" sz="2400" dirty="0"/>
              <a:t>AUGUST, 2023</a:t>
            </a:r>
          </a:p>
        </p:txBody>
      </p:sp>
      <p:sp>
        <p:nvSpPr>
          <p:cNvPr id="6" name="Slide Number Placeholder 5">
            <a:extLst>
              <a:ext uri="{FF2B5EF4-FFF2-40B4-BE49-F238E27FC236}">
                <a16:creationId xmlns:a16="http://schemas.microsoft.com/office/drawing/2014/main" id="{0010BB94-2E33-ED7F-F2F2-55B783AFB2F5}"/>
              </a:ext>
            </a:extLst>
          </p:cNvPr>
          <p:cNvSpPr>
            <a:spLocks noGrp="1"/>
          </p:cNvSpPr>
          <p:nvPr>
            <p:ph type="sldNum" sz="quarter" idx="4"/>
          </p:nvPr>
        </p:nvSpPr>
        <p:spPr/>
        <p:txBody>
          <a:bodyPr/>
          <a:lstStyle/>
          <a:p>
            <a:fld id="{294A09A9-5501-47C1-A89A-A340965A2BE2}" type="slidenum">
              <a:rPr lang="en-US" smtClean="0"/>
              <a:pPr/>
              <a:t>1</a:t>
            </a:fld>
            <a:endParaRPr lang="en-US" dirty="0"/>
          </a:p>
        </p:txBody>
      </p:sp>
      <p:pic>
        <p:nvPicPr>
          <p:cNvPr id="12" name="Picture 11">
            <a:extLst>
              <a:ext uri="{FF2B5EF4-FFF2-40B4-BE49-F238E27FC236}">
                <a16:creationId xmlns:a16="http://schemas.microsoft.com/office/drawing/2014/main" id="{D702B06C-4B59-AF46-035C-870477883ACC}"/>
              </a:ext>
            </a:extLst>
          </p:cNvPr>
          <p:cNvPicPr>
            <a:picLocks noChangeAspect="1"/>
          </p:cNvPicPr>
          <p:nvPr/>
        </p:nvPicPr>
        <p:blipFill>
          <a:blip r:embed="rId5"/>
          <a:stretch>
            <a:fillRect/>
          </a:stretch>
        </p:blipFill>
        <p:spPr>
          <a:xfrm rot="10800000">
            <a:off x="0" y="4625115"/>
            <a:ext cx="905691" cy="2232885"/>
          </a:xfrm>
          <a:prstGeom prst="rect">
            <a:avLst/>
          </a:prstGeom>
        </p:spPr>
      </p:pic>
      <p:sp>
        <p:nvSpPr>
          <p:cNvPr id="7" name="TextBox 6">
            <a:extLst>
              <a:ext uri="{FF2B5EF4-FFF2-40B4-BE49-F238E27FC236}">
                <a16:creationId xmlns:a16="http://schemas.microsoft.com/office/drawing/2014/main" id="{B0C51EF8-F70A-6277-889A-DF6AD2D73C30}"/>
              </a:ext>
            </a:extLst>
          </p:cNvPr>
          <p:cNvSpPr txBox="1"/>
          <p:nvPr/>
        </p:nvSpPr>
        <p:spPr>
          <a:xfrm>
            <a:off x="381001" y="4202949"/>
            <a:ext cx="4937057" cy="2015936"/>
          </a:xfrm>
          <a:prstGeom prst="rect">
            <a:avLst/>
          </a:prstGeom>
          <a:ln>
            <a:noFill/>
          </a:ln>
        </p:spPr>
        <p:style>
          <a:lnRef idx="2">
            <a:schemeClr val="dk1"/>
          </a:lnRef>
          <a:fillRef idx="1">
            <a:schemeClr val="lt1"/>
          </a:fillRef>
          <a:effectRef idx="0">
            <a:schemeClr val="dk1"/>
          </a:effectRef>
          <a:fontRef idx="minor">
            <a:schemeClr val="dk1"/>
          </a:fontRef>
        </p:style>
        <p:txBody>
          <a:bodyPr wrap="square" rtlCol="0">
            <a:spAutoFit/>
          </a:bodyPr>
          <a:lstStyle/>
          <a:p>
            <a:pPr>
              <a:spcAft>
                <a:spcPts val="600"/>
              </a:spcAft>
            </a:pPr>
            <a:r>
              <a:rPr lang="en-IN" sz="2400" b="1" dirty="0"/>
              <a:t>Submitted By :</a:t>
            </a:r>
          </a:p>
          <a:p>
            <a:r>
              <a:rPr lang="en-US" sz="2400" dirty="0" err="1">
                <a:solidFill>
                  <a:schemeClr val="tx1">
                    <a:lumMod val="85000"/>
                    <a:lumOff val="15000"/>
                  </a:schemeClr>
                </a:solidFill>
              </a:rPr>
              <a:t>Rushikesh</a:t>
            </a:r>
            <a:r>
              <a:rPr lang="en-US" sz="2400" dirty="0">
                <a:solidFill>
                  <a:schemeClr val="tx1">
                    <a:lumMod val="85000"/>
                    <a:lumOff val="15000"/>
                  </a:schemeClr>
                </a:solidFill>
              </a:rPr>
              <a:t> </a:t>
            </a:r>
            <a:r>
              <a:rPr lang="en-US" sz="2400" dirty="0" err="1">
                <a:solidFill>
                  <a:schemeClr val="tx1">
                    <a:lumMod val="85000"/>
                    <a:lumOff val="15000"/>
                  </a:schemeClr>
                </a:solidFill>
              </a:rPr>
              <a:t>Amberkar</a:t>
            </a:r>
            <a:r>
              <a:rPr lang="en-US" sz="2400" dirty="0">
                <a:solidFill>
                  <a:schemeClr val="tx1">
                    <a:lumMod val="85000"/>
                    <a:lumOff val="15000"/>
                  </a:schemeClr>
                </a:solidFill>
              </a:rPr>
              <a:t>   RD-22-0373</a:t>
            </a:r>
          </a:p>
          <a:p>
            <a:r>
              <a:rPr lang="en-US" sz="2400" dirty="0" err="1">
                <a:solidFill>
                  <a:schemeClr val="tx1">
                    <a:lumMod val="85000"/>
                    <a:lumOff val="15000"/>
                  </a:schemeClr>
                </a:solidFill>
              </a:rPr>
              <a:t>Afan</a:t>
            </a:r>
            <a:r>
              <a:rPr lang="en-US" sz="2400" dirty="0">
                <a:solidFill>
                  <a:schemeClr val="tx1">
                    <a:lumMod val="85000"/>
                    <a:lumOff val="15000"/>
                  </a:schemeClr>
                </a:solidFill>
              </a:rPr>
              <a:t> Fondu                  RD-22-0526</a:t>
            </a:r>
          </a:p>
          <a:p>
            <a:r>
              <a:rPr lang="en-US" sz="2400" dirty="0">
                <a:solidFill>
                  <a:schemeClr val="tx1">
                    <a:lumMod val="85000"/>
                    <a:lumOff val="15000"/>
                  </a:schemeClr>
                </a:solidFill>
              </a:rPr>
              <a:t>Raj Joshi                      RD-22-0374</a:t>
            </a:r>
          </a:p>
          <a:p>
            <a:r>
              <a:rPr lang="en-US" sz="2400" dirty="0">
                <a:solidFill>
                  <a:schemeClr val="tx1">
                    <a:lumMod val="85000"/>
                    <a:lumOff val="15000"/>
                  </a:schemeClr>
                </a:solidFill>
              </a:rPr>
              <a:t>Sahil </a:t>
            </a:r>
            <a:r>
              <a:rPr lang="en-US" sz="2400" dirty="0" err="1">
                <a:solidFill>
                  <a:schemeClr val="tx1">
                    <a:lumMod val="85000"/>
                    <a:lumOff val="15000"/>
                  </a:schemeClr>
                </a:solidFill>
              </a:rPr>
              <a:t>Shivgan</a:t>
            </a:r>
            <a:r>
              <a:rPr lang="en-US" sz="2400" dirty="0">
                <a:solidFill>
                  <a:schemeClr val="tx1">
                    <a:lumMod val="85000"/>
                    <a:lumOff val="15000"/>
                  </a:schemeClr>
                </a:solidFill>
              </a:rPr>
              <a:t>              RD-22-0371</a:t>
            </a:r>
            <a:endParaRPr lang="en-IN" sz="2400" dirty="0"/>
          </a:p>
        </p:txBody>
      </p:sp>
    </p:spTree>
    <p:extLst>
      <p:ext uri="{BB962C8B-B14F-4D97-AF65-F5344CB8AC3E}">
        <p14:creationId xmlns:p14="http://schemas.microsoft.com/office/powerpoint/2010/main" val="7556057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689850-1E02-8031-88AF-14629FB57BDA}"/>
              </a:ext>
            </a:extLst>
          </p:cNvPr>
          <p:cNvSpPr>
            <a:spLocks noGrp="1"/>
          </p:cNvSpPr>
          <p:nvPr>
            <p:ph type="title"/>
          </p:nvPr>
        </p:nvSpPr>
        <p:spPr>
          <a:xfrm>
            <a:off x="836566" y="477164"/>
            <a:ext cx="9779183" cy="768531"/>
          </a:xfrm>
        </p:spPr>
        <p:txBody>
          <a:bodyPr/>
          <a:lstStyle/>
          <a:p>
            <a:r>
              <a:rPr lang="en-US" sz="5400" dirty="0"/>
              <a:t>Methodology</a:t>
            </a:r>
            <a:endParaRPr lang="en-IN" sz="5400" dirty="0"/>
          </a:p>
        </p:txBody>
      </p:sp>
      <p:sp>
        <p:nvSpPr>
          <p:cNvPr id="3" name="Content Placeholder 2">
            <a:extLst>
              <a:ext uri="{FF2B5EF4-FFF2-40B4-BE49-F238E27FC236}">
                <a16:creationId xmlns:a16="http://schemas.microsoft.com/office/drawing/2014/main" id="{C9E4D796-7091-296E-3E39-41C587B84B1B}"/>
              </a:ext>
            </a:extLst>
          </p:cNvPr>
          <p:cNvSpPr>
            <a:spLocks noGrp="1"/>
          </p:cNvSpPr>
          <p:nvPr>
            <p:ph idx="1"/>
          </p:nvPr>
        </p:nvSpPr>
        <p:spPr>
          <a:xfrm>
            <a:off x="836566" y="1401770"/>
            <a:ext cx="9944646" cy="4798505"/>
          </a:xfrm>
        </p:spPr>
        <p:txBody>
          <a:bodyPr/>
          <a:lstStyle/>
          <a:p>
            <a:pPr algn="l"/>
            <a:r>
              <a:rPr lang="en-US" sz="2000" b="1" i="0" dirty="0">
                <a:solidFill>
                  <a:schemeClr val="tx1">
                    <a:lumMod val="75000"/>
                    <a:lumOff val="25000"/>
                  </a:schemeClr>
                </a:solidFill>
                <a:effectLst/>
              </a:rPr>
              <a:t>Step 1: Defined Project Scope</a:t>
            </a:r>
            <a:endParaRPr lang="en-US" sz="2000" b="0" i="0" dirty="0">
              <a:solidFill>
                <a:schemeClr val="tx1">
                  <a:lumMod val="75000"/>
                  <a:lumOff val="25000"/>
                </a:schemeClr>
              </a:solidFill>
              <a:effectLst/>
            </a:endParaRPr>
          </a:p>
          <a:p>
            <a:pPr marL="742950" lvl="1" indent="-285750" algn="l">
              <a:buFont typeface="+mj-lt"/>
              <a:buAutoNum type="arabicPeriod"/>
            </a:pPr>
            <a:r>
              <a:rPr lang="en-US" sz="2000" b="0" i="0" dirty="0">
                <a:solidFill>
                  <a:schemeClr val="tx1">
                    <a:lumMod val="75000"/>
                    <a:lumOff val="25000"/>
                  </a:schemeClr>
                </a:solidFill>
                <a:effectLst/>
              </a:rPr>
              <a:t>Defined the scope, objectives, and requirements for the project.</a:t>
            </a:r>
          </a:p>
          <a:p>
            <a:pPr marL="742950" lvl="1" indent="-285750" algn="l">
              <a:buFont typeface="+mj-lt"/>
              <a:buAutoNum type="arabicPeriod"/>
            </a:pPr>
            <a:r>
              <a:rPr lang="en-US" sz="2000" b="0" i="0" dirty="0">
                <a:solidFill>
                  <a:schemeClr val="tx1">
                    <a:lumMod val="75000"/>
                    <a:lumOff val="25000"/>
                  </a:schemeClr>
                </a:solidFill>
                <a:effectLst/>
              </a:rPr>
              <a:t>Established a clear understanding of the project's goals.</a:t>
            </a:r>
          </a:p>
          <a:p>
            <a:pPr algn="l"/>
            <a:r>
              <a:rPr lang="en-US" sz="2000" b="1" i="0" dirty="0">
                <a:solidFill>
                  <a:schemeClr val="tx1">
                    <a:lumMod val="75000"/>
                    <a:lumOff val="25000"/>
                  </a:schemeClr>
                </a:solidFill>
                <a:effectLst/>
              </a:rPr>
              <a:t>Step 2: Chose Technology Stack</a:t>
            </a:r>
            <a:endParaRPr lang="en-US" sz="2000" b="0" i="0" dirty="0">
              <a:solidFill>
                <a:schemeClr val="tx1">
                  <a:lumMod val="75000"/>
                  <a:lumOff val="25000"/>
                </a:schemeClr>
              </a:solidFill>
              <a:effectLst/>
            </a:endParaRPr>
          </a:p>
          <a:p>
            <a:pPr marL="742950" lvl="1" indent="-285750" algn="l">
              <a:buFont typeface="+mj-lt"/>
              <a:buAutoNum type="arabicPeriod"/>
            </a:pPr>
            <a:r>
              <a:rPr lang="en-US" sz="2000" b="0" i="0" dirty="0">
                <a:solidFill>
                  <a:schemeClr val="tx1">
                    <a:lumMod val="75000"/>
                    <a:lumOff val="25000"/>
                  </a:schemeClr>
                </a:solidFill>
                <a:effectLst/>
              </a:rPr>
              <a:t>Evaluated options and selected the MERN Stack (MongoDB, Express, React, Node.js) for development.</a:t>
            </a:r>
          </a:p>
          <a:p>
            <a:pPr algn="l"/>
            <a:r>
              <a:rPr lang="en-US" sz="2000" b="1" i="0" dirty="0">
                <a:solidFill>
                  <a:schemeClr val="tx1">
                    <a:lumMod val="75000"/>
                    <a:lumOff val="25000"/>
                  </a:schemeClr>
                </a:solidFill>
                <a:effectLst/>
              </a:rPr>
              <a:t>Step 3: Designed Database and UI/UX</a:t>
            </a:r>
            <a:endParaRPr lang="en-US" sz="2000" b="0" i="0" dirty="0">
              <a:solidFill>
                <a:schemeClr val="tx1">
                  <a:lumMod val="75000"/>
                  <a:lumOff val="25000"/>
                </a:schemeClr>
              </a:solidFill>
              <a:effectLst/>
            </a:endParaRPr>
          </a:p>
          <a:p>
            <a:pPr marL="742950" lvl="1" indent="-285750" algn="l">
              <a:buFont typeface="+mj-lt"/>
              <a:buAutoNum type="arabicPeriod"/>
            </a:pPr>
            <a:r>
              <a:rPr lang="en-US" sz="2000" b="0" i="0" dirty="0">
                <a:solidFill>
                  <a:schemeClr val="tx1">
                    <a:lumMod val="75000"/>
                    <a:lumOff val="25000"/>
                  </a:schemeClr>
                </a:solidFill>
                <a:effectLst/>
              </a:rPr>
              <a:t>Designed a scalable and efficient database schema for product catalog and user data.</a:t>
            </a:r>
          </a:p>
          <a:p>
            <a:pPr marL="742950" lvl="1" indent="-285750" algn="l">
              <a:buFont typeface="+mj-lt"/>
              <a:buAutoNum type="arabicPeriod"/>
            </a:pPr>
            <a:r>
              <a:rPr lang="en-US" sz="2000" b="0" i="0" dirty="0">
                <a:solidFill>
                  <a:schemeClr val="tx1">
                    <a:lumMod val="75000"/>
                    <a:lumOff val="25000"/>
                  </a:schemeClr>
                </a:solidFill>
                <a:effectLst/>
              </a:rPr>
              <a:t>Created responsive user interfaces to ensure a smooth user experience.</a:t>
            </a:r>
          </a:p>
          <a:p>
            <a:pPr algn="l"/>
            <a:r>
              <a:rPr lang="en-US" sz="2000" b="1" dirty="0">
                <a:solidFill>
                  <a:schemeClr val="tx1">
                    <a:lumMod val="75000"/>
                    <a:lumOff val="25000"/>
                  </a:schemeClr>
                </a:solidFill>
              </a:rPr>
              <a:t>S</a:t>
            </a:r>
            <a:r>
              <a:rPr lang="en-US" sz="2000" b="1" i="0" dirty="0">
                <a:solidFill>
                  <a:schemeClr val="tx1">
                    <a:lumMod val="75000"/>
                    <a:lumOff val="25000"/>
                  </a:schemeClr>
                </a:solidFill>
                <a:effectLst/>
              </a:rPr>
              <a:t>tep 4: Developed APIs and Authentication</a:t>
            </a:r>
            <a:endParaRPr lang="en-US" sz="2000" b="0" i="0" dirty="0">
              <a:solidFill>
                <a:schemeClr val="tx1">
                  <a:lumMod val="75000"/>
                  <a:lumOff val="25000"/>
                </a:schemeClr>
              </a:solidFill>
              <a:effectLst/>
            </a:endParaRPr>
          </a:p>
          <a:p>
            <a:pPr marL="742950" lvl="1" indent="-285750" algn="l">
              <a:buFont typeface="+mj-lt"/>
              <a:buAutoNum type="arabicPeriod"/>
            </a:pPr>
            <a:r>
              <a:rPr lang="en-US" sz="2000" b="0" i="0" dirty="0">
                <a:solidFill>
                  <a:schemeClr val="tx1">
                    <a:lumMod val="75000"/>
                    <a:lumOff val="25000"/>
                  </a:schemeClr>
                </a:solidFill>
                <a:effectLst/>
              </a:rPr>
              <a:t>Developed RESTful APIs using Node.js and Express for data manipulation.</a:t>
            </a:r>
          </a:p>
          <a:p>
            <a:pPr marL="742950" lvl="1" indent="-285750" algn="l">
              <a:buFont typeface="+mj-lt"/>
              <a:buAutoNum type="arabicPeriod"/>
            </a:pPr>
            <a:r>
              <a:rPr lang="en-US" sz="2000" b="0" i="0" dirty="0">
                <a:solidFill>
                  <a:schemeClr val="tx1">
                    <a:lumMod val="75000"/>
                    <a:lumOff val="25000"/>
                  </a:schemeClr>
                </a:solidFill>
                <a:effectLst/>
              </a:rPr>
              <a:t>Implemented user authentication to ensure secure access.</a:t>
            </a:r>
          </a:p>
        </p:txBody>
      </p:sp>
      <p:sp>
        <p:nvSpPr>
          <p:cNvPr id="6" name="Slide Number Placeholder 5">
            <a:extLst>
              <a:ext uri="{FF2B5EF4-FFF2-40B4-BE49-F238E27FC236}">
                <a16:creationId xmlns:a16="http://schemas.microsoft.com/office/drawing/2014/main" id="{EE3F37BB-202E-2F20-D471-DB2EC361614D}"/>
              </a:ext>
            </a:extLst>
          </p:cNvPr>
          <p:cNvSpPr>
            <a:spLocks noGrp="1"/>
          </p:cNvSpPr>
          <p:nvPr>
            <p:ph type="sldNum" sz="quarter" idx="4"/>
          </p:nvPr>
        </p:nvSpPr>
        <p:spPr/>
        <p:txBody>
          <a:bodyPr/>
          <a:lstStyle/>
          <a:p>
            <a:fld id="{294A09A9-5501-47C1-A89A-A340965A2BE2}" type="slidenum">
              <a:rPr lang="en-US" smtClean="0"/>
              <a:pPr/>
              <a:t>10</a:t>
            </a:fld>
            <a:endParaRPr lang="en-US" dirty="0"/>
          </a:p>
        </p:txBody>
      </p:sp>
    </p:spTree>
    <p:extLst>
      <p:ext uri="{BB962C8B-B14F-4D97-AF65-F5344CB8AC3E}">
        <p14:creationId xmlns:p14="http://schemas.microsoft.com/office/powerpoint/2010/main" val="133410953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strips(downRight)">
                                      <p:cBhvr>
                                        <p:cTn id="7" dur="500"/>
                                        <p:tgtEl>
                                          <p:spTgt spid="3">
                                            <p:txEl>
                                              <p:pRg st="0" end="0"/>
                                            </p:txEl>
                                          </p:spTgt>
                                        </p:tgtEl>
                                      </p:cBhvr>
                                    </p:animEffect>
                                  </p:childTnLst>
                                </p:cTn>
                              </p:par>
                              <p:par>
                                <p:cTn id="8" presetID="18" presetClass="entr" presetSubtype="6"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strips(downRight)">
                                      <p:cBhvr>
                                        <p:cTn id="10" dur="500"/>
                                        <p:tgtEl>
                                          <p:spTgt spid="3">
                                            <p:txEl>
                                              <p:pRg st="1" end="1"/>
                                            </p:txEl>
                                          </p:spTgt>
                                        </p:tgtEl>
                                      </p:cBhvr>
                                    </p:animEffect>
                                  </p:childTnLst>
                                </p:cTn>
                              </p:par>
                              <p:par>
                                <p:cTn id="11" presetID="18" presetClass="entr" presetSubtype="6"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strips(downRight)">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8" presetClass="entr" presetSubtype="6" fill="hold" grpId="0"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strips(downRight)">
                                      <p:cBhvr>
                                        <p:cTn id="18" dur="500"/>
                                        <p:tgtEl>
                                          <p:spTgt spid="3">
                                            <p:txEl>
                                              <p:pRg st="3" end="3"/>
                                            </p:txEl>
                                          </p:spTgt>
                                        </p:tgtEl>
                                      </p:cBhvr>
                                    </p:animEffect>
                                  </p:childTnLst>
                                </p:cTn>
                              </p:par>
                              <p:par>
                                <p:cTn id="19" presetID="18" presetClass="entr" presetSubtype="6"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strips(downRight)">
                                      <p:cBhvr>
                                        <p:cTn id="21" dur="5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8" presetClass="entr" presetSubtype="6" fill="hold" grpId="0"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strips(downRight)">
                                      <p:cBhvr>
                                        <p:cTn id="26" dur="500"/>
                                        <p:tgtEl>
                                          <p:spTgt spid="3">
                                            <p:txEl>
                                              <p:pRg st="5" end="5"/>
                                            </p:txEl>
                                          </p:spTgt>
                                        </p:tgtEl>
                                      </p:cBhvr>
                                    </p:animEffect>
                                  </p:childTnLst>
                                </p:cTn>
                              </p:par>
                              <p:par>
                                <p:cTn id="27" presetID="18" presetClass="entr" presetSubtype="6"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strips(downRight)">
                                      <p:cBhvr>
                                        <p:cTn id="29" dur="500"/>
                                        <p:tgtEl>
                                          <p:spTgt spid="3">
                                            <p:txEl>
                                              <p:pRg st="6" end="6"/>
                                            </p:txEl>
                                          </p:spTgt>
                                        </p:tgtEl>
                                      </p:cBhvr>
                                    </p:animEffect>
                                  </p:childTnLst>
                                </p:cTn>
                              </p:par>
                              <p:par>
                                <p:cTn id="30" presetID="18" presetClass="entr" presetSubtype="6" fill="hold" grpId="0"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strips(downRight)">
                                      <p:cBhvr>
                                        <p:cTn id="32" dur="500"/>
                                        <p:tgtEl>
                                          <p:spTgt spid="3">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8" presetClass="entr" presetSubtype="6" fill="hold" grpId="0"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strips(downRight)">
                                      <p:cBhvr>
                                        <p:cTn id="37" dur="500"/>
                                        <p:tgtEl>
                                          <p:spTgt spid="3">
                                            <p:txEl>
                                              <p:pRg st="8" end="8"/>
                                            </p:txEl>
                                          </p:spTgt>
                                        </p:tgtEl>
                                      </p:cBhvr>
                                    </p:animEffect>
                                  </p:childTnLst>
                                </p:cTn>
                              </p:par>
                              <p:par>
                                <p:cTn id="38" presetID="18" presetClass="entr" presetSubtype="6" fill="hold" grpId="0" nodeType="withEffect">
                                  <p:stCondLst>
                                    <p:cond delay="0"/>
                                  </p:stCondLst>
                                  <p:childTnLst>
                                    <p:set>
                                      <p:cBhvr>
                                        <p:cTn id="39" dur="1" fill="hold">
                                          <p:stCondLst>
                                            <p:cond delay="0"/>
                                          </p:stCondLst>
                                        </p:cTn>
                                        <p:tgtEl>
                                          <p:spTgt spid="3">
                                            <p:txEl>
                                              <p:pRg st="9" end="9"/>
                                            </p:txEl>
                                          </p:spTgt>
                                        </p:tgtEl>
                                        <p:attrNameLst>
                                          <p:attrName>style.visibility</p:attrName>
                                        </p:attrNameLst>
                                      </p:cBhvr>
                                      <p:to>
                                        <p:strVal val="visible"/>
                                      </p:to>
                                    </p:set>
                                    <p:animEffect transition="in" filter="strips(downRight)">
                                      <p:cBhvr>
                                        <p:cTn id="40" dur="500"/>
                                        <p:tgtEl>
                                          <p:spTgt spid="3">
                                            <p:txEl>
                                              <p:pRg st="9" end="9"/>
                                            </p:txEl>
                                          </p:spTgt>
                                        </p:tgtEl>
                                      </p:cBhvr>
                                    </p:animEffect>
                                  </p:childTnLst>
                                </p:cTn>
                              </p:par>
                              <p:par>
                                <p:cTn id="41" presetID="18" presetClass="entr" presetSubtype="6" fill="hold" grpId="0" nodeType="with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animEffect transition="in" filter="strips(downRight)">
                                      <p:cBhvr>
                                        <p:cTn id="43"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689850-1E02-8031-88AF-14629FB57BDA}"/>
              </a:ext>
            </a:extLst>
          </p:cNvPr>
          <p:cNvSpPr>
            <a:spLocks noGrp="1"/>
          </p:cNvSpPr>
          <p:nvPr>
            <p:ph type="title"/>
          </p:nvPr>
        </p:nvSpPr>
        <p:spPr>
          <a:xfrm>
            <a:off x="1002029" y="477165"/>
            <a:ext cx="9779183" cy="768531"/>
          </a:xfrm>
        </p:spPr>
        <p:txBody>
          <a:bodyPr/>
          <a:lstStyle/>
          <a:p>
            <a:r>
              <a:rPr lang="en-US" sz="5400" dirty="0"/>
              <a:t>Methodology </a:t>
            </a:r>
            <a:r>
              <a:rPr lang="en-US" sz="3200" dirty="0"/>
              <a:t>contd.</a:t>
            </a:r>
            <a:endParaRPr lang="en-IN" sz="3200" dirty="0"/>
          </a:p>
        </p:txBody>
      </p:sp>
      <p:sp>
        <p:nvSpPr>
          <p:cNvPr id="3" name="Content Placeholder 2">
            <a:extLst>
              <a:ext uri="{FF2B5EF4-FFF2-40B4-BE49-F238E27FC236}">
                <a16:creationId xmlns:a16="http://schemas.microsoft.com/office/drawing/2014/main" id="{C9E4D796-7091-296E-3E39-41C587B84B1B}"/>
              </a:ext>
            </a:extLst>
          </p:cNvPr>
          <p:cNvSpPr>
            <a:spLocks noGrp="1"/>
          </p:cNvSpPr>
          <p:nvPr>
            <p:ph idx="1"/>
          </p:nvPr>
        </p:nvSpPr>
        <p:spPr>
          <a:xfrm>
            <a:off x="1002029" y="1454249"/>
            <a:ext cx="9944646" cy="4798505"/>
          </a:xfrm>
        </p:spPr>
        <p:txBody>
          <a:bodyPr/>
          <a:lstStyle/>
          <a:p>
            <a:pPr algn="l"/>
            <a:r>
              <a:rPr lang="en-US" sz="1800" b="1" i="0" dirty="0">
                <a:solidFill>
                  <a:schemeClr val="tx1">
                    <a:lumMod val="75000"/>
                    <a:lumOff val="25000"/>
                  </a:schemeClr>
                </a:solidFill>
                <a:effectLst/>
              </a:rPr>
              <a:t>Step 5: Integrated Third-Party Services</a:t>
            </a:r>
            <a:endParaRPr lang="en-US" sz="1800" b="0" i="0" dirty="0">
              <a:solidFill>
                <a:schemeClr val="tx1">
                  <a:lumMod val="75000"/>
                  <a:lumOff val="25000"/>
                </a:schemeClr>
              </a:solidFill>
              <a:effectLst/>
            </a:endParaRPr>
          </a:p>
          <a:p>
            <a:pPr marL="742950" lvl="1" indent="-285750" algn="l">
              <a:buFont typeface="+mj-lt"/>
              <a:buAutoNum type="arabicPeriod"/>
            </a:pPr>
            <a:r>
              <a:rPr lang="en-US" sz="1800" b="0" i="0" dirty="0">
                <a:solidFill>
                  <a:schemeClr val="tx1">
                    <a:lumMod val="75000"/>
                    <a:lumOff val="25000"/>
                  </a:schemeClr>
                </a:solidFill>
                <a:effectLst/>
              </a:rPr>
              <a:t>Integrated payment gateway and shipping APIs for smooth transactions.</a:t>
            </a:r>
          </a:p>
          <a:p>
            <a:pPr marL="742950" lvl="1" indent="-285750" algn="l">
              <a:buFont typeface="+mj-lt"/>
              <a:buAutoNum type="arabicPeriod"/>
            </a:pPr>
            <a:r>
              <a:rPr lang="en-US" sz="1800" b="0" i="0" dirty="0">
                <a:solidFill>
                  <a:schemeClr val="tx1">
                    <a:lumMod val="75000"/>
                    <a:lumOff val="25000"/>
                  </a:schemeClr>
                </a:solidFill>
                <a:effectLst/>
              </a:rPr>
              <a:t>Handled API documentation and response handling.</a:t>
            </a:r>
          </a:p>
          <a:p>
            <a:pPr algn="l"/>
            <a:r>
              <a:rPr lang="en-US" sz="1800" b="1" i="0" dirty="0">
                <a:solidFill>
                  <a:schemeClr val="tx1">
                    <a:lumMod val="75000"/>
                    <a:lumOff val="25000"/>
                  </a:schemeClr>
                </a:solidFill>
                <a:effectLst/>
              </a:rPr>
              <a:t>Step 6: Added Real-Time Features and Testing</a:t>
            </a:r>
            <a:endParaRPr lang="en-US" sz="1800" b="0" i="0" dirty="0">
              <a:solidFill>
                <a:schemeClr val="tx1">
                  <a:lumMod val="75000"/>
                  <a:lumOff val="25000"/>
                </a:schemeClr>
              </a:solidFill>
              <a:effectLst/>
            </a:endParaRPr>
          </a:p>
          <a:p>
            <a:pPr marL="742950" lvl="1" indent="-285750" algn="l">
              <a:buFont typeface="+mj-lt"/>
              <a:buAutoNum type="arabicPeriod"/>
            </a:pPr>
            <a:r>
              <a:rPr lang="en-US" sz="1800" b="0" i="0" dirty="0">
                <a:solidFill>
                  <a:schemeClr val="tx1">
                    <a:lumMod val="75000"/>
                    <a:lumOff val="25000"/>
                  </a:schemeClr>
                </a:solidFill>
                <a:effectLst/>
              </a:rPr>
              <a:t>Implemented real-time cart updates using WebSocket's to enhance user experience.</a:t>
            </a:r>
          </a:p>
          <a:p>
            <a:pPr marL="742950" lvl="1" indent="-285750" algn="l">
              <a:buFont typeface="+mj-lt"/>
              <a:buAutoNum type="arabicPeriod"/>
            </a:pPr>
            <a:r>
              <a:rPr lang="en-US" sz="1800" b="0" i="0" dirty="0">
                <a:solidFill>
                  <a:schemeClr val="tx1">
                    <a:lumMod val="75000"/>
                    <a:lumOff val="25000"/>
                  </a:schemeClr>
                </a:solidFill>
                <a:effectLst/>
              </a:rPr>
              <a:t>Conducted comprehensive testing, including unit, integration, and user acceptance testing.</a:t>
            </a:r>
          </a:p>
          <a:p>
            <a:pPr algn="l"/>
            <a:r>
              <a:rPr lang="en-US" sz="1800" b="1" i="0" dirty="0">
                <a:solidFill>
                  <a:schemeClr val="tx1">
                    <a:lumMod val="75000"/>
                    <a:lumOff val="25000"/>
                  </a:schemeClr>
                </a:solidFill>
                <a:effectLst/>
              </a:rPr>
              <a:t>Step 7: Deployment and Documentation</a:t>
            </a:r>
            <a:endParaRPr lang="en-US" sz="1800" b="0" i="0" dirty="0">
              <a:solidFill>
                <a:schemeClr val="tx1">
                  <a:lumMod val="75000"/>
                  <a:lumOff val="25000"/>
                </a:schemeClr>
              </a:solidFill>
              <a:effectLst/>
            </a:endParaRPr>
          </a:p>
          <a:p>
            <a:pPr marL="742950" lvl="1" indent="-285750" algn="l">
              <a:buFont typeface="+mj-lt"/>
              <a:buAutoNum type="arabicPeriod"/>
            </a:pPr>
            <a:r>
              <a:rPr lang="en-US" sz="1800" b="0" i="0" dirty="0">
                <a:solidFill>
                  <a:schemeClr val="tx1">
                    <a:lumMod val="75000"/>
                    <a:lumOff val="25000"/>
                  </a:schemeClr>
                </a:solidFill>
                <a:effectLst/>
              </a:rPr>
              <a:t>Deployed the application to a cloud hosting provider.</a:t>
            </a:r>
          </a:p>
          <a:p>
            <a:pPr marL="742950" lvl="1" indent="-285750" algn="l">
              <a:buFont typeface="+mj-lt"/>
              <a:buAutoNum type="arabicPeriod"/>
            </a:pPr>
            <a:r>
              <a:rPr lang="en-US" sz="1800" b="0" i="0" dirty="0">
                <a:solidFill>
                  <a:schemeClr val="tx1">
                    <a:lumMod val="75000"/>
                    <a:lumOff val="25000"/>
                  </a:schemeClr>
                </a:solidFill>
                <a:effectLst/>
              </a:rPr>
              <a:t>Maintained clear and organized documentation for codebase and configurations.</a:t>
            </a:r>
          </a:p>
          <a:p>
            <a:pPr algn="l"/>
            <a:r>
              <a:rPr lang="en-US" sz="1800" b="1" i="0" dirty="0">
                <a:solidFill>
                  <a:schemeClr val="tx1">
                    <a:lumMod val="75000"/>
                    <a:lumOff val="25000"/>
                  </a:schemeClr>
                </a:solidFill>
                <a:effectLst/>
              </a:rPr>
              <a:t>Step 8: User Feedback and Improvements</a:t>
            </a:r>
            <a:endParaRPr lang="en-US" sz="1800" b="0" i="0" dirty="0">
              <a:solidFill>
                <a:schemeClr val="tx1">
                  <a:lumMod val="75000"/>
                  <a:lumOff val="25000"/>
                </a:schemeClr>
              </a:solidFill>
              <a:effectLst/>
            </a:endParaRPr>
          </a:p>
          <a:p>
            <a:pPr marL="742950" lvl="1" indent="-285750" algn="l">
              <a:buFont typeface="+mj-lt"/>
              <a:buAutoNum type="arabicPeriod"/>
            </a:pPr>
            <a:r>
              <a:rPr lang="en-US" sz="1800" b="0" i="0" dirty="0">
                <a:solidFill>
                  <a:schemeClr val="tx1">
                    <a:lumMod val="75000"/>
                    <a:lumOff val="25000"/>
                  </a:schemeClr>
                </a:solidFill>
                <a:effectLst/>
              </a:rPr>
              <a:t>Engaged users for testing and gathered valuable feedback.</a:t>
            </a:r>
          </a:p>
          <a:p>
            <a:pPr marL="742950" lvl="1" indent="-285750" algn="l">
              <a:buFont typeface="+mj-lt"/>
              <a:buAutoNum type="arabicPeriod"/>
            </a:pPr>
            <a:r>
              <a:rPr lang="en-US" sz="1800" b="0" i="0" dirty="0">
                <a:solidFill>
                  <a:schemeClr val="tx1">
                    <a:lumMod val="75000"/>
                    <a:lumOff val="25000"/>
                  </a:schemeClr>
                </a:solidFill>
                <a:effectLst/>
              </a:rPr>
              <a:t>Made necessary improvements based on user feedback.</a:t>
            </a:r>
          </a:p>
          <a:p>
            <a:pPr algn="l"/>
            <a:r>
              <a:rPr lang="en-US" sz="1800" b="1" i="0" dirty="0">
                <a:solidFill>
                  <a:schemeClr val="tx1">
                    <a:lumMod val="75000"/>
                    <a:lumOff val="25000"/>
                  </a:schemeClr>
                </a:solidFill>
                <a:effectLst/>
              </a:rPr>
              <a:t>Step 9: Website Launch and Ongoing Support</a:t>
            </a:r>
            <a:endParaRPr lang="en-US" sz="1800" b="0" i="0" dirty="0">
              <a:solidFill>
                <a:schemeClr val="tx1">
                  <a:lumMod val="75000"/>
                  <a:lumOff val="25000"/>
                </a:schemeClr>
              </a:solidFill>
              <a:effectLst/>
            </a:endParaRPr>
          </a:p>
          <a:p>
            <a:pPr marL="742950" lvl="1" indent="-285750" algn="l">
              <a:buFont typeface="+mj-lt"/>
              <a:buAutoNum type="arabicPeriod"/>
            </a:pPr>
            <a:r>
              <a:rPr lang="en-US" sz="1800" b="0" i="0" dirty="0">
                <a:solidFill>
                  <a:schemeClr val="tx1">
                    <a:lumMod val="75000"/>
                    <a:lumOff val="25000"/>
                  </a:schemeClr>
                </a:solidFill>
                <a:effectLst/>
              </a:rPr>
              <a:t>Launched the website to the public and ensured accessibility.</a:t>
            </a:r>
          </a:p>
          <a:p>
            <a:pPr marL="742950" lvl="1" indent="-285750" algn="l">
              <a:buFont typeface="+mj-lt"/>
              <a:buAutoNum type="arabicPeriod"/>
            </a:pPr>
            <a:r>
              <a:rPr lang="en-US" sz="1800" b="0" i="0" dirty="0">
                <a:solidFill>
                  <a:schemeClr val="tx1">
                    <a:lumMod val="75000"/>
                    <a:lumOff val="25000"/>
                  </a:schemeClr>
                </a:solidFill>
                <a:effectLst/>
              </a:rPr>
              <a:t>Provided continuous support and monitored for issues.</a:t>
            </a:r>
          </a:p>
        </p:txBody>
      </p:sp>
      <p:sp>
        <p:nvSpPr>
          <p:cNvPr id="6" name="Slide Number Placeholder 5">
            <a:extLst>
              <a:ext uri="{FF2B5EF4-FFF2-40B4-BE49-F238E27FC236}">
                <a16:creationId xmlns:a16="http://schemas.microsoft.com/office/drawing/2014/main" id="{EE3F37BB-202E-2F20-D471-DB2EC361614D}"/>
              </a:ext>
            </a:extLst>
          </p:cNvPr>
          <p:cNvSpPr>
            <a:spLocks noGrp="1"/>
          </p:cNvSpPr>
          <p:nvPr>
            <p:ph type="sldNum" sz="quarter" idx="4"/>
          </p:nvPr>
        </p:nvSpPr>
        <p:spPr/>
        <p:txBody>
          <a:bodyPr/>
          <a:lstStyle/>
          <a:p>
            <a:fld id="{294A09A9-5501-47C1-A89A-A340965A2BE2}" type="slidenum">
              <a:rPr lang="en-US" smtClean="0"/>
              <a:pPr/>
              <a:t>11</a:t>
            </a:fld>
            <a:endParaRPr lang="en-US" dirty="0"/>
          </a:p>
        </p:txBody>
      </p:sp>
    </p:spTree>
    <p:extLst>
      <p:ext uri="{BB962C8B-B14F-4D97-AF65-F5344CB8AC3E}">
        <p14:creationId xmlns:p14="http://schemas.microsoft.com/office/powerpoint/2010/main" val="2242185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strips(downRight)">
                                      <p:cBhvr>
                                        <p:cTn id="7" dur="500"/>
                                        <p:tgtEl>
                                          <p:spTgt spid="3">
                                            <p:txEl>
                                              <p:pRg st="0" end="0"/>
                                            </p:txEl>
                                          </p:spTgt>
                                        </p:tgtEl>
                                      </p:cBhvr>
                                    </p:animEffect>
                                  </p:childTnLst>
                                </p:cTn>
                              </p:par>
                              <p:par>
                                <p:cTn id="8" presetID="18" presetClass="entr" presetSubtype="6"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strips(downRight)">
                                      <p:cBhvr>
                                        <p:cTn id="10" dur="500"/>
                                        <p:tgtEl>
                                          <p:spTgt spid="3">
                                            <p:txEl>
                                              <p:pRg st="1" end="1"/>
                                            </p:txEl>
                                          </p:spTgt>
                                        </p:tgtEl>
                                      </p:cBhvr>
                                    </p:animEffect>
                                  </p:childTnLst>
                                </p:cTn>
                              </p:par>
                              <p:par>
                                <p:cTn id="11" presetID="18" presetClass="entr" presetSubtype="6"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strips(downRight)">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8" presetClass="entr" presetSubtype="6" fill="hold" grpId="0"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strips(downRight)">
                                      <p:cBhvr>
                                        <p:cTn id="18" dur="500"/>
                                        <p:tgtEl>
                                          <p:spTgt spid="3">
                                            <p:txEl>
                                              <p:pRg st="3" end="3"/>
                                            </p:txEl>
                                          </p:spTgt>
                                        </p:tgtEl>
                                      </p:cBhvr>
                                    </p:animEffect>
                                  </p:childTnLst>
                                </p:cTn>
                              </p:par>
                              <p:par>
                                <p:cTn id="19" presetID="18" presetClass="entr" presetSubtype="6"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strips(downRight)">
                                      <p:cBhvr>
                                        <p:cTn id="21" dur="500"/>
                                        <p:tgtEl>
                                          <p:spTgt spid="3">
                                            <p:txEl>
                                              <p:pRg st="4" end="4"/>
                                            </p:txEl>
                                          </p:spTgt>
                                        </p:tgtEl>
                                      </p:cBhvr>
                                    </p:animEffect>
                                  </p:childTnLst>
                                </p:cTn>
                              </p:par>
                              <p:par>
                                <p:cTn id="22" presetID="18" presetClass="entr" presetSubtype="6"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strips(downRight)">
                                      <p:cBhvr>
                                        <p:cTn id="24" dur="500"/>
                                        <p:tgtEl>
                                          <p:spTgt spid="3">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8" presetClass="entr" presetSubtype="6" fill="hold" grpId="0"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strips(downRight)">
                                      <p:cBhvr>
                                        <p:cTn id="29" dur="500"/>
                                        <p:tgtEl>
                                          <p:spTgt spid="3">
                                            <p:txEl>
                                              <p:pRg st="6" end="6"/>
                                            </p:txEl>
                                          </p:spTgt>
                                        </p:tgtEl>
                                      </p:cBhvr>
                                    </p:animEffect>
                                  </p:childTnLst>
                                </p:cTn>
                              </p:par>
                              <p:par>
                                <p:cTn id="30" presetID="18" presetClass="entr" presetSubtype="6" fill="hold" grpId="0"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strips(downRight)">
                                      <p:cBhvr>
                                        <p:cTn id="32" dur="500"/>
                                        <p:tgtEl>
                                          <p:spTgt spid="3">
                                            <p:txEl>
                                              <p:pRg st="7" end="7"/>
                                            </p:txEl>
                                          </p:spTgt>
                                        </p:tgtEl>
                                      </p:cBhvr>
                                    </p:animEffect>
                                  </p:childTnLst>
                                </p:cTn>
                              </p:par>
                              <p:par>
                                <p:cTn id="33" presetID="18" presetClass="entr" presetSubtype="6" fill="hold" grpId="0"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strips(downRight)">
                                      <p:cBhvr>
                                        <p:cTn id="35" dur="500"/>
                                        <p:tgtEl>
                                          <p:spTgt spid="3">
                                            <p:txEl>
                                              <p:pRg st="8" end="8"/>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8" presetClass="entr" presetSubtype="6" fill="hold" grpId="0" nodeType="clickEffect">
                                  <p:stCondLst>
                                    <p:cond delay="0"/>
                                  </p:stCondLst>
                                  <p:childTnLst>
                                    <p:set>
                                      <p:cBhvr>
                                        <p:cTn id="39" dur="1" fill="hold">
                                          <p:stCondLst>
                                            <p:cond delay="0"/>
                                          </p:stCondLst>
                                        </p:cTn>
                                        <p:tgtEl>
                                          <p:spTgt spid="3">
                                            <p:txEl>
                                              <p:pRg st="9" end="9"/>
                                            </p:txEl>
                                          </p:spTgt>
                                        </p:tgtEl>
                                        <p:attrNameLst>
                                          <p:attrName>style.visibility</p:attrName>
                                        </p:attrNameLst>
                                      </p:cBhvr>
                                      <p:to>
                                        <p:strVal val="visible"/>
                                      </p:to>
                                    </p:set>
                                    <p:animEffect transition="in" filter="strips(downRight)">
                                      <p:cBhvr>
                                        <p:cTn id="40" dur="500"/>
                                        <p:tgtEl>
                                          <p:spTgt spid="3">
                                            <p:txEl>
                                              <p:pRg st="9" end="9"/>
                                            </p:txEl>
                                          </p:spTgt>
                                        </p:tgtEl>
                                      </p:cBhvr>
                                    </p:animEffect>
                                  </p:childTnLst>
                                </p:cTn>
                              </p:par>
                              <p:par>
                                <p:cTn id="41" presetID="18" presetClass="entr" presetSubtype="6" fill="hold" grpId="0" nodeType="with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animEffect transition="in" filter="strips(downRight)">
                                      <p:cBhvr>
                                        <p:cTn id="43" dur="500"/>
                                        <p:tgtEl>
                                          <p:spTgt spid="3">
                                            <p:txEl>
                                              <p:pRg st="10" end="10"/>
                                            </p:txEl>
                                          </p:spTgt>
                                        </p:tgtEl>
                                      </p:cBhvr>
                                    </p:animEffect>
                                  </p:childTnLst>
                                </p:cTn>
                              </p:par>
                              <p:par>
                                <p:cTn id="44" presetID="18" presetClass="entr" presetSubtype="6" fill="hold" grpId="0" nodeType="withEffect">
                                  <p:stCondLst>
                                    <p:cond delay="0"/>
                                  </p:stCondLst>
                                  <p:childTnLst>
                                    <p:set>
                                      <p:cBhvr>
                                        <p:cTn id="45" dur="1" fill="hold">
                                          <p:stCondLst>
                                            <p:cond delay="0"/>
                                          </p:stCondLst>
                                        </p:cTn>
                                        <p:tgtEl>
                                          <p:spTgt spid="3">
                                            <p:txEl>
                                              <p:pRg st="11" end="11"/>
                                            </p:txEl>
                                          </p:spTgt>
                                        </p:tgtEl>
                                        <p:attrNameLst>
                                          <p:attrName>style.visibility</p:attrName>
                                        </p:attrNameLst>
                                      </p:cBhvr>
                                      <p:to>
                                        <p:strVal val="visible"/>
                                      </p:to>
                                    </p:set>
                                    <p:animEffect transition="in" filter="strips(downRight)">
                                      <p:cBhvr>
                                        <p:cTn id="46" dur="500"/>
                                        <p:tgtEl>
                                          <p:spTgt spid="3">
                                            <p:txEl>
                                              <p:pRg st="11" end="11"/>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18" presetClass="entr" presetSubtype="6" fill="hold" grpId="0" nodeType="clickEffect">
                                  <p:stCondLst>
                                    <p:cond delay="0"/>
                                  </p:stCondLst>
                                  <p:childTnLst>
                                    <p:set>
                                      <p:cBhvr>
                                        <p:cTn id="50" dur="1" fill="hold">
                                          <p:stCondLst>
                                            <p:cond delay="0"/>
                                          </p:stCondLst>
                                        </p:cTn>
                                        <p:tgtEl>
                                          <p:spTgt spid="3">
                                            <p:txEl>
                                              <p:pRg st="12" end="12"/>
                                            </p:txEl>
                                          </p:spTgt>
                                        </p:tgtEl>
                                        <p:attrNameLst>
                                          <p:attrName>style.visibility</p:attrName>
                                        </p:attrNameLst>
                                      </p:cBhvr>
                                      <p:to>
                                        <p:strVal val="visible"/>
                                      </p:to>
                                    </p:set>
                                    <p:animEffect transition="in" filter="strips(downRight)">
                                      <p:cBhvr>
                                        <p:cTn id="51" dur="500"/>
                                        <p:tgtEl>
                                          <p:spTgt spid="3">
                                            <p:txEl>
                                              <p:pRg st="12" end="12"/>
                                            </p:txEl>
                                          </p:spTgt>
                                        </p:tgtEl>
                                      </p:cBhvr>
                                    </p:animEffect>
                                  </p:childTnLst>
                                </p:cTn>
                              </p:par>
                              <p:par>
                                <p:cTn id="52" presetID="18" presetClass="entr" presetSubtype="6" fill="hold" grpId="0" nodeType="withEffect">
                                  <p:stCondLst>
                                    <p:cond delay="0"/>
                                  </p:stCondLst>
                                  <p:childTnLst>
                                    <p:set>
                                      <p:cBhvr>
                                        <p:cTn id="53" dur="1" fill="hold">
                                          <p:stCondLst>
                                            <p:cond delay="0"/>
                                          </p:stCondLst>
                                        </p:cTn>
                                        <p:tgtEl>
                                          <p:spTgt spid="3">
                                            <p:txEl>
                                              <p:pRg st="13" end="13"/>
                                            </p:txEl>
                                          </p:spTgt>
                                        </p:tgtEl>
                                        <p:attrNameLst>
                                          <p:attrName>style.visibility</p:attrName>
                                        </p:attrNameLst>
                                      </p:cBhvr>
                                      <p:to>
                                        <p:strVal val="visible"/>
                                      </p:to>
                                    </p:set>
                                    <p:animEffect transition="in" filter="strips(downRight)">
                                      <p:cBhvr>
                                        <p:cTn id="54" dur="500"/>
                                        <p:tgtEl>
                                          <p:spTgt spid="3">
                                            <p:txEl>
                                              <p:pRg st="13" end="13"/>
                                            </p:txEl>
                                          </p:spTgt>
                                        </p:tgtEl>
                                      </p:cBhvr>
                                    </p:animEffect>
                                  </p:childTnLst>
                                </p:cTn>
                              </p:par>
                              <p:par>
                                <p:cTn id="55" presetID="18" presetClass="entr" presetSubtype="6" fill="hold" grpId="0" nodeType="withEffect">
                                  <p:stCondLst>
                                    <p:cond delay="0"/>
                                  </p:stCondLst>
                                  <p:childTnLst>
                                    <p:set>
                                      <p:cBhvr>
                                        <p:cTn id="56" dur="1" fill="hold">
                                          <p:stCondLst>
                                            <p:cond delay="0"/>
                                          </p:stCondLst>
                                        </p:cTn>
                                        <p:tgtEl>
                                          <p:spTgt spid="3">
                                            <p:txEl>
                                              <p:pRg st="14" end="14"/>
                                            </p:txEl>
                                          </p:spTgt>
                                        </p:tgtEl>
                                        <p:attrNameLst>
                                          <p:attrName>style.visibility</p:attrName>
                                        </p:attrNameLst>
                                      </p:cBhvr>
                                      <p:to>
                                        <p:strVal val="visible"/>
                                      </p:to>
                                    </p:set>
                                    <p:animEffect transition="in" filter="strips(downRight)">
                                      <p:cBhvr>
                                        <p:cTn id="57" dur="500"/>
                                        <p:tgtEl>
                                          <p:spTgt spid="3">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745C6B-1350-AC9C-D7FD-8FD52FD68666}"/>
              </a:ext>
            </a:extLst>
          </p:cNvPr>
          <p:cNvSpPr>
            <a:spLocks noGrp="1"/>
          </p:cNvSpPr>
          <p:nvPr>
            <p:ph type="title"/>
          </p:nvPr>
        </p:nvSpPr>
        <p:spPr>
          <a:xfrm>
            <a:off x="330924" y="130628"/>
            <a:ext cx="2724930" cy="3398757"/>
          </a:xfrm>
        </p:spPr>
        <p:txBody>
          <a:bodyPr/>
          <a:lstStyle/>
          <a:p>
            <a:r>
              <a:rPr lang="en-IN" dirty="0"/>
              <a:t>Work Flow Diagram</a:t>
            </a:r>
            <a:br>
              <a:rPr lang="en-IN" dirty="0"/>
            </a:br>
            <a:r>
              <a:rPr lang="en-IN" dirty="0"/>
              <a:t>for</a:t>
            </a:r>
            <a:br>
              <a:rPr lang="en-IN" dirty="0"/>
            </a:br>
            <a:r>
              <a:rPr lang="en-IN" dirty="0"/>
              <a:t>Customer</a:t>
            </a:r>
          </a:p>
        </p:txBody>
      </p:sp>
      <p:sp>
        <p:nvSpPr>
          <p:cNvPr id="6" name="Slide Number Placeholder 5">
            <a:extLst>
              <a:ext uri="{FF2B5EF4-FFF2-40B4-BE49-F238E27FC236}">
                <a16:creationId xmlns:a16="http://schemas.microsoft.com/office/drawing/2014/main" id="{F2D1B6A5-E5E5-825F-9164-150C430FB7C8}"/>
              </a:ext>
            </a:extLst>
          </p:cNvPr>
          <p:cNvSpPr>
            <a:spLocks noGrp="1"/>
          </p:cNvSpPr>
          <p:nvPr>
            <p:ph type="sldNum" sz="quarter" idx="4"/>
          </p:nvPr>
        </p:nvSpPr>
        <p:spPr/>
        <p:txBody>
          <a:bodyPr/>
          <a:lstStyle/>
          <a:p>
            <a:fld id="{294A09A9-5501-47C1-A89A-A340965A2BE2}" type="slidenum">
              <a:rPr lang="en-US" smtClean="0"/>
              <a:pPr/>
              <a:t>12</a:t>
            </a:fld>
            <a:endParaRPr lang="en-US" dirty="0"/>
          </a:p>
        </p:txBody>
      </p:sp>
      <p:grpSp>
        <p:nvGrpSpPr>
          <p:cNvPr id="7" name="Group 6">
            <a:extLst>
              <a:ext uri="{FF2B5EF4-FFF2-40B4-BE49-F238E27FC236}">
                <a16:creationId xmlns:a16="http://schemas.microsoft.com/office/drawing/2014/main" id="{F5A7F876-722D-535A-5DB5-5C7A670BADB2}"/>
              </a:ext>
            </a:extLst>
          </p:cNvPr>
          <p:cNvGrpSpPr/>
          <p:nvPr/>
        </p:nvGrpSpPr>
        <p:grpSpPr>
          <a:xfrm>
            <a:off x="3675018" y="0"/>
            <a:ext cx="6039305" cy="6828931"/>
            <a:chOff x="0" y="0"/>
            <a:chExt cx="6488585" cy="8207365"/>
          </a:xfrm>
        </p:grpSpPr>
        <p:cxnSp>
          <p:nvCxnSpPr>
            <p:cNvPr id="8" name="Straight Arrow Connector 7">
              <a:extLst>
                <a:ext uri="{FF2B5EF4-FFF2-40B4-BE49-F238E27FC236}">
                  <a16:creationId xmlns:a16="http://schemas.microsoft.com/office/drawing/2014/main" id="{D5E18338-210E-25C4-8F63-3FC42D69D2F2}"/>
                </a:ext>
              </a:extLst>
            </p:cNvPr>
            <p:cNvCxnSpPr/>
            <p:nvPr/>
          </p:nvCxnSpPr>
          <p:spPr>
            <a:xfrm flipH="1" flipV="1">
              <a:off x="787400" y="2311400"/>
              <a:ext cx="0" cy="914400"/>
            </a:xfrm>
            <a:prstGeom prst="straightConnector1">
              <a:avLst/>
            </a:prstGeom>
            <a:ln w="95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A42D59E6-B306-4E10-BA36-37AA5D22DC1E}"/>
                </a:ext>
              </a:extLst>
            </p:cNvPr>
            <p:cNvCxnSpPr/>
            <p:nvPr/>
          </p:nvCxnSpPr>
          <p:spPr>
            <a:xfrm flipH="1" flipV="1">
              <a:off x="787400" y="3733800"/>
              <a:ext cx="0" cy="914400"/>
            </a:xfrm>
            <a:prstGeom prst="straightConnector1">
              <a:avLst/>
            </a:prstGeom>
            <a:ln w="95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F9640ADB-5513-A357-16FA-66B0324097A0}"/>
                </a:ext>
              </a:extLst>
            </p:cNvPr>
            <p:cNvCxnSpPr/>
            <p:nvPr/>
          </p:nvCxnSpPr>
          <p:spPr>
            <a:xfrm flipH="1">
              <a:off x="1498600" y="6261100"/>
              <a:ext cx="960365" cy="0"/>
            </a:xfrm>
            <a:prstGeom prst="straightConnector1">
              <a:avLst/>
            </a:prstGeom>
            <a:ln w="95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FD0C99E4-6FFB-49ED-5715-D3D613D3A99E}"/>
                </a:ext>
              </a:extLst>
            </p:cNvPr>
            <p:cNvCxnSpPr>
              <a:cxnSpLocks/>
              <a:stCxn id="35" idx="2"/>
            </p:cNvCxnSpPr>
            <p:nvPr/>
          </p:nvCxnSpPr>
          <p:spPr>
            <a:xfrm flipH="1">
              <a:off x="5366091" y="6826528"/>
              <a:ext cx="8762" cy="742950"/>
            </a:xfrm>
            <a:prstGeom prst="straightConnector1">
              <a:avLst/>
            </a:prstGeom>
            <a:ln w="95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43800D38-4B25-FABA-3A2E-E7CFF98C150F}"/>
                </a:ext>
              </a:extLst>
            </p:cNvPr>
            <p:cNvCxnSpPr>
              <a:cxnSpLocks/>
              <a:stCxn id="23" idx="2"/>
              <a:endCxn id="35" idx="0"/>
            </p:cNvCxnSpPr>
            <p:nvPr/>
          </p:nvCxnSpPr>
          <p:spPr>
            <a:xfrm flipH="1">
              <a:off x="5374852" y="5267872"/>
              <a:ext cx="2" cy="358505"/>
            </a:xfrm>
            <a:prstGeom prst="straightConnector1">
              <a:avLst/>
            </a:prstGeom>
            <a:ln w="95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493D7962-0AB3-C377-EC9F-E1889DF658D6}"/>
                </a:ext>
              </a:extLst>
            </p:cNvPr>
            <p:cNvCxnSpPr>
              <a:cxnSpLocks/>
              <a:stCxn id="22" idx="2"/>
              <a:endCxn id="23" idx="0"/>
            </p:cNvCxnSpPr>
            <p:nvPr/>
          </p:nvCxnSpPr>
          <p:spPr>
            <a:xfrm>
              <a:off x="5374854" y="3997612"/>
              <a:ext cx="0" cy="609861"/>
            </a:xfrm>
            <a:prstGeom prst="straightConnector1">
              <a:avLst/>
            </a:prstGeom>
            <a:ln w="95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37751642-4930-A437-7441-4DE7B66293B4}"/>
                </a:ext>
              </a:extLst>
            </p:cNvPr>
            <p:cNvCxnSpPr>
              <a:cxnSpLocks/>
              <a:stCxn id="21" idx="2"/>
              <a:endCxn id="22" idx="0"/>
            </p:cNvCxnSpPr>
            <p:nvPr/>
          </p:nvCxnSpPr>
          <p:spPr>
            <a:xfrm flipH="1">
              <a:off x="5374854" y="2763203"/>
              <a:ext cx="19118" cy="574009"/>
            </a:xfrm>
            <a:prstGeom prst="straightConnector1">
              <a:avLst/>
            </a:prstGeom>
            <a:ln w="95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nvGrpSpPr>
            <p:cNvPr id="15" name="Group 14">
              <a:extLst>
                <a:ext uri="{FF2B5EF4-FFF2-40B4-BE49-F238E27FC236}">
                  <a16:creationId xmlns:a16="http://schemas.microsoft.com/office/drawing/2014/main" id="{5C7052C3-B62D-01DA-5E6E-A7A50395CA5B}"/>
                </a:ext>
              </a:extLst>
            </p:cNvPr>
            <p:cNvGrpSpPr/>
            <p:nvPr/>
          </p:nvGrpSpPr>
          <p:grpSpPr>
            <a:xfrm>
              <a:off x="6139743" y="2426903"/>
              <a:ext cx="348842" cy="5469676"/>
              <a:chOff x="68689" y="2084004"/>
              <a:chExt cx="547788" cy="5469676"/>
            </a:xfrm>
          </p:grpSpPr>
          <p:cxnSp>
            <p:nvCxnSpPr>
              <p:cNvPr id="37" name="Straight Connector 36">
                <a:extLst>
                  <a:ext uri="{FF2B5EF4-FFF2-40B4-BE49-F238E27FC236}">
                    <a16:creationId xmlns:a16="http://schemas.microsoft.com/office/drawing/2014/main" id="{B5B51AF7-CDF1-1B47-024E-340425B0947E}"/>
                  </a:ext>
                </a:extLst>
              </p:cNvPr>
              <p:cNvCxnSpPr>
                <a:cxnSpLocks/>
                <a:stCxn id="25" idx="1"/>
              </p:cNvCxnSpPr>
              <p:nvPr/>
            </p:nvCxnSpPr>
            <p:spPr>
              <a:xfrm flipV="1">
                <a:off x="68689" y="7534265"/>
                <a:ext cx="547788" cy="1"/>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95EDD2D5-FE6E-96D7-044F-77B14434BB30}"/>
                  </a:ext>
                </a:extLst>
              </p:cNvPr>
              <p:cNvCxnSpPr>
                <a:cxnSpLocks/>
              </p:cNvCxnSpPr>
              <p:nvPr/>
            </p:nvCxnSpPr>
            <p:spPr>
              <a:xfrm flipV="1">
                <a:off x="609280" y="2084004"/>
                <a:ext cx="0" cy="5469676"/>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F21D7A56-636F-1AAC-3A4F-202A89E4A31F}"/>
                  </a:ext>
                </a:extLst>
              </p:cNvPr>
              <p:cNvCxnSpPr>
                <a:cxnSpLocks/>
                <a:endCxn id="21" idx="1"/>
              </p:cNvCxnSpPr>
              <p:nvPr/>
            </p:nvCxnSpPr>
            <p:spPr>
              <a:xfrm flipH="1">
                <a:off x="68689" y="2084004"/>
                <a:ext cx="533395" cy="6101"/>
              </a:xfrm>
              <a:prstGeom prst="straightConnector1">
                <a:avLst/>
              </a:prstGeom>
              <a:ln w="95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cxnSp>
          <p:nvCxnSpPr>
            <p:cNvPr id="16" name="Straight Arrow Connector 15">
              <a:extLst>
                <a:ext uri="{FF2B5EF4-FFF2-40B4-BE49-F238E27FC236}">
                  <a16:creationId xmlns:a16="http://schemas.microsoft.com/office/drawing/2014/main" id="{0D2B9FC6-7CC3-5425-B3F7-DC145861C765}"/>
                </a:ext>
              </a:extLst>
            </p:cNvPr>
            <p:cNvCxnSpPr/>
            <p:nvPr/>
          </p:nvCxnSpPr>
          <p:spPr>
            <a:xfrm flipH="1" flipV="1">
              <a:off x="787400" y="5156200"/>
              <a:ext cx="0" cy="914400"/>
            </a:xfrm>
            <a:prstGeom prst="straightConnector1">
              <a:avLst/>
            </a:prstGeom>
            <a:ln w="95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9EC9E665-BC8A-92C1-0ABF-E31872426F8E}"/>
                </a:ext>
              </a:extLst>
            </p:cNvPr>
            <p:cNvCxnSpPr/>
            <p:nvPr/>
          </p:nvCxnSpPr>
          <p:spPr>
            <a:xfrm flipH="1" flipV="1">
              <a:off x="787400" y="4559300"/>
              <a:ext cx="0" cy="522303"/>
            </a:xfrm>
            <a:prstGeom prst="straightConnector1">
              <a:avLst/>
            </a:prstGeom>
            <a:ln w="95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0E5E74B2-0117-7FF0-B6C6-130C17239728}"/>
                </a:ext>
              </a:extLst>
            </p:cNvPr>
            <p:cNvCxnSpPr/>
            <p:nvPr/>
          </p:nvCxnSpPr>
          <p:spPr>
            <a:xfrm flipH="1">
              <a:off x="3784600" y="6248400"/>
              <a:ext cx="960365" cy="0"/>
            </a:xfrm>
            <a:prstGeom prst="straightConnector1">
              <a:avLst/>
            </a:prstGeom>
            <a:ln w="95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BF666003-51E6-6BFC-68BB-245907C3C720}"/>
                </a:ext>
              </a:extLst>
            </p:cNvPr>
            <p:cNvSpPr/>
            <p:nvPr/>
          </p:nvSpPr>
          <p:spPr>
            <a:xfrm flipH="1">
              <a:off x="4648200" y="0"/>
              <a:ext cx="1491543" cy="695697"/>
            </a:xfrm>
            <a:prstGeom prst="ellipse">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n-US" sz="1300" b="1" dirty="0">
                  <a:solidFill>
                    <a:srgbClr val="000000"/>
                  </a:solidFill>
                  <a:effectLst/>
                  <a:latin typeface="Century Gothic" panose="020B0502020202020204" pitchFamily="34" charset="0"/>
                  <a:ea typeface="Calibri" panose="020F0502020204030204" pitchFamily="34" charset="0"/>
                  <a:cs typeface="Times New Roman" panose="02020603050405020304" pitchFamily="18" charset="0"/>
                </a:rPr>
                <a:t>Start</a:t>
              </a:r>
              <a:endParaRPr lang="en-IN" sz="1100" dirty="0">
                <a:effectLst/>
                <a:ea typeface="Calibri" panose="020F0502020204030204" pitchFamily="34" charset="0"/>
                <a:cs typeface="Times New Roman" panose="02020603050405020304" pitchFamily="18" charset="0"/>
              </a:endParaRPr>
            </a:p>
          </p:txBody>
        </p:sp>
        <p:sp>
          <p:nvSpPr>
            <p:cNvPr id="21" name="Rectangle 20">
              <a:extLst>
                <a:ext uri="{FF2B5EF4-FFF2-40B4-BE49-F238E27FC236}">
                  <a16:creationId xmlns:a16="http://schemas.microsoft.com/office/drawing/2014/main" id="{03175B90-9D09-694F-03B4-6EB515932084}"/>
                </a:ext>
              </a:extLst>
            </p:cNvPr>
            <p:cNvSpPr/>
            <p:nvPr/>
          </p:nvSpPr>
          <p:spPr>
            <a:xfrm flipH="1">
              <a:off x="4648200" y="2102804"/>
              <a:ext cx="1491543" cy="660400"/>
            </a:xfrm>
            <a:prstGeom prst="rect">
              <a:avLst/>
            </a:prstGeom>
            <a:solidFill>
              <a:srgbClr val="F3E9B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n-US" sz="1300" b="1" dirty="0">
                  <a:solidFill>
                    <a:srgbClr val="000000"/>
                  </a:solidFill>
                  <a:effectLst/>
                  <a:latin typeface="Century Gothic" panose="020B0502020202020204" pitchFamily="34" charset="0"/>
                  <a:ea typeface="Calibri" panose="020F0502020204030204" pitchFamily="34" charset="0"/>
                  <a:cs typeface="Times New Roman" panose="02020603050405020304" pitchFamily="18" charset="0"/>
                </a:rPr>
                <a:t>Search Product</a:t>
              </a:r>
              <a:endParaRPr lang="en-IN" sz="1100" dirty="0">
                <a:effectLst/>
                <a:ea typeface="Calibri" panose="020F0502020204030204" pitchFamily="34" charset="0"/>
                <a:cs typeface="Times New Roman" panose="02020603050405020304" pitchFamily="18" charset="0"/>
              </a:endParaRPr>
            </a:p>
          </p:txBody>
        </p:sp>
        <p:sp>
          <p:nvSpPr>
            <p:cNvPr id="22" name="Rectangle 21">
              <a:extLst>
                <a:ext uri="{FF2B5EF4-FFF2-40B4-BE49-F238E27FC236}">
                  <a16:creationId xmlns:a16="http://schemas.microsoft.com/office/drawing/2014/main" id="{FC3331CC-0E5F-5185-3C91-E006478D0538}"/>
                </a:ext>
              </a:extLst>
            </p:cNvPr>
            <p:cNvSpPr/>
            <p:nvPr/>
          </p:nvSpPr>
          <p:spPr>
            <a:xfrm flipH="1">
              <a:off x="4629082" y="3337213"/>
              <a:ext cx="1491543" cy="660400"/>
            </a:xfrm>
            <a:prstGeom prst="rect">
              <a:avLst/>
            </a:prstGeom>
            <a:solidFill>
              <a:srgbClr val="F3E9B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n-US" sz="1300" b="1">
                  <a:solidFill>
                    <a:srgbClr val="000000"/>
                  </a:solidFill>
                  <a:effectLst/>
                  <a:latin typeface="Century Gothic" panose="020B0502020202020204" pitchFamily="34" charset="0"/>
                  <a:ea typeface="Calibri" panose="020F0502020204030204" pitchFamily="34" charset="0"/>
                  <a:cs typeface="Times New Roman" panose="02020603050405020304" pitchFamily="18" charset="0"/>
                </a:rPr>
                <a:t>Apply Filter</a:t>
              </a:r>
              <a:endParaRPr lang="en-IN" sz="1100">
                <a:effectLst/>
                <a:ea typeface="Calibri" panose="020F0502020204030204" pitchFamily="34" charset="0"/>
                <a:cs typeface="Times New Roman" panose="02020603050405020304" pitchFamily="18" charset="0"/>
              </a:endParaRPr>
            </a:p>
          </p:txBody>
        </p:sp>
        <p:sp>
          <p:nvSpPr>
            <p:cNvPr id="23" name="Rectangle 22">
              <a:extLst>
                <a:ext uri="{FF2B5EF4-FFF2-40B4-BE49-F238E27FC236}">
                  <a16:creationId xmlns:a16="http://schemas.microsoft.com/office/drawing/2014/main" id="{08253961-3937-FE3D-7101-F40D721DC9E3}"/>
                </a:ext>
              </a:extLst>
            </p:cNvPr>
            <p:cNvSpPr/>
            <p:nvPr/>
          </p:nvSpPr>
          <p:spPr>
            <a:xfrm flipH="1">
              <a:off x="4629082" y="4607473"/>
              <a:ext cx="1491543" cy="660400"/>
            </a:xfrm>
            <a:prstGeom prst="rect">
              <a:avLst/>
            </a:prstGeom>
            <a:solidFill>
              <a:srgbClr val="F3E9B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n-US" sz="1300" b="1">
                  <a:solidFill>
                    <a:srgbClr val="000000"/>
                  </a:solidFill>
                  <a:effectLst/>
                  <a:latin typeface="Century Gothic" panose="020B0502020202020204" pitchFamily="34" charset="0"/>
                  <a:ea typeface="Calibri" panose="020F0502020204030204" pitchFamily="34" charset="0"/>
                  <a:cs typeface="Times New Roman" panose="02020603050405020304" pitchFamily="18" charset="0"/>
                </a:rPr>
                <a:t>Choose Product</a:t>
              </a:r>
              <a:endParaRPr lang="en-IN" sz="1100">
                <a:effectLst/>
                <a:ea typeface="Calibri" panose="020F0502020204030204" pitchFamily="34" charset="0"/>
                <a:cs typeface="Times New Roman" panose="02020603050405020304" pitchFamily="18" charset="0"/>
              </a:endParaRPr>
            </a:p>
          </p:txBody>
        </p:sp>
        <p:grpSp>
          <p:nvGrpSpPr>
            <p:cNvPr id="24" name="Group 23">
              <a:extLst>
                <a:ext uri="{FF2B5EF4-FFF2-40B4-BE49-F238E27FC236}">
                  <a16:creationId xmlns:a16="http://schemas.microsoft.com/office/drawing/2014/main" id="{B417A60B-30A9-59E6-773E-92EE6D105B20}"/>
                </a:ext>
              </a:extLst>
            </p:cNvPr>
            <p:cNvGrpSpPr/>
            <p:nvPr/>
          </p:nvGrpSpPr>
          <p:grpSpPr>
            <a:xfrm flipH="1">
              <a:off x="4629490" y="5626378"/>
              <a:ext cx="1490725" cy="1200150"/>
              <a:chOff x="25248" y="-14335"/>
              <a:chExt cx="2011680" cy="1384935"/>
            </a:xfrm>
          </p:grpSpPr>
          <p:sp>
            <p:nvSpPr>
              <p:cNvPr id="35" name="Diamond 34">
                <a:extLst>
                  <a:ext uri="{FF2B5EF4-FFF2-40B4-BE49-F238E27FC236}">
                    <a16:creationId xmlns:a16="http://schemas.microsoft.com/office/drawing/2014/main" id="{703BFC7A-1E71-6D3E-FDB7-E1E332F4D7D2}"/>
                  </a:ext>
                </a:extLst>
              </p:cNvPr>
              <p:cNvSpPr/>
              <p:nvPr/>
            </p:nvSpPr>
            <p:spPr>
              <a:xfrm>
                <a:off x="25248" y="-14335"/>
                <a:ext cx="2011680" cy="1384935"/>
              </a:xfrm>
              <a:prstGeom prst="diamond">
                <a:avLst/>
              </a:prstGeom>
              <a:solidFill>
                <a:srgbClr val="F5D9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IN"/>
              </a:p>
            </p:txBody>
          </p:sp>
          <p:sp>
            <p:nvSpPr>
              <p:cNvPr id="36" name="Text Box 51">
                <a:extLst>
                  <a:ext uri="{FF2B5EF4-FFF2-40B4-BE49-F238E27FC236}">
                    <a16:creationId xmlns:a16="http://schemas.microsoft.com/office/drawing/2014/main" id="{650473AF-4C93-D361-E9F3-A6C31C3CF5EB}"/>
                  </a:ext>
                </a:extLst>
              </p:cNvPr>
              <p:cNvSpPr txBox="1"/>
              <p:nvPr/>
            </p:nvSpPr>
            <p:spPr>
              <a:xfrm>
                <a:off x="339079" y="514228"/>
                <a:ext cx="1371600" cy="433767"/>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lnSpc>
                    <a:spcPct val="107000"/>
                  </a:lnSpc>
                  <a:spcAft>
                    <a:spcPts val="800"/>
                  </a:spcAft>
                </a:pPr>
                <a:r>
                  <a:rPr lang="en-US" sz="1300" b="1">
                    <a:solidFill>
                      <a:srgbClr val="000000"/>
                    </a:solidFill>
                    <a:effectLst/>
                    <a:latin typeface="Century Gothic" panose="020B0502020202020204" pitchFamily="34" charset="0"/>
                    <a:ea typeface="Calibri" panose="020F0502020204030204" pitchFamily="34" charset="0"/>
                    <a:cs typeface="Times New Roman" panose="02020603050405020304" pitchFamily="18" charset="0"/>
                  </a:rPr>
                  <a:t>Buy?</a:t>
                </a:r>
                <a:endParaRPr lang="en-IN" sz="1100">
                  <a:effectLst/>
                  <a:ea typeface="Calibri" panose="020F0502020204030204" pitchFamily="34" charset="0"/>
                  <a:cs typeface="Times New Roman" panose="02020603050405020304" pitchFamily="18" charset="0"/>
                </a:endParaRPr>
              </a:p>
              <a:p>
                <a:pPr>
                  <a:lnSpc>
                    <a:spcPct val="107000"/>
                  </a:lnSpc>
                  <a:spcAft>
                    <a:spcPts val="800"/>
                  </a:spcAft>
                </a:pPr>
                <a:r>
                  <a:rPr lang="en-US" sz="1300">
                    <a:effectLst/>
                    <a:ea typeface="Calibri" panose="020F0502020204030204" pitchFamily="34" charset="0"/>
                    <a:cs typeface="Times New Roman" panose="02020603050405020304" pitchFamily="18" charset="0"/>
                  </a:rPr>
                  <a:t> </a:t>
                </a:r>
                <a:endParaRPr lang="en-IN" sz="1100">
                  <a:effectLst/>
                  <a:ea typeface="Calibri" panose="020F0502020204030204" pitchFamily="34" charset="0"/>
                  <a:cs typeface="Times New Roman" panose="02020603050405020304" pitchFamily="18" charset="0"/>
                </a:endParaRPr>
              </a:p>
            </p:txBody>
          </p:sp>
        </p:grpSp>
        <p:sp>
          <p:nvSpPr>
            <p:cNvPr id="25" name="Rectangle 24">
              <a:extLst>
                <a:ext uri="{FF2B5EF4-FFF2-40B4-BE49-F238E27FC236}">
                  <a16:creationId xmlns:a16="http://schemas.microsoft.com/office/drawing/2014/main" id="{65DFF511-7DE8-BC0B-8059-E6793A547831}"/>
                </a:ext>
              </a:extLst>
            </p:cNvPr>
            <p:cNvSpPr/>
            <p:nvPr/>
          </p:nvSpPr>
          <p:spPr>
            <a:xfrm flipH="1">
              <a:off x="4648460" y="7546965"/>
              <a:ext cx="1491283" cy="660400"/>
            </a:xfrm>
            <a:prstGeom prst="rect">
              <a:avLst/>
            </a:prstGeom>
            <a:solidFill>
              <a:srgbClr val="F3E9B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n-IN" sz="1300" b="1">
                  <a:solidFill>
                    <a:srgbClr val="000000"/>
                  </a:solidFill>
                  <a:effectLst/>
                  <a:latin typeface="Century Gothic" panose="020B0502020202020204" pitchFamily="34" charset="0"/>
                  <a:ea typeface="Calibri" panose="020F0502020204030204" pitchFamily="34" charset="0"/>
                  <a:cs typeface="Times New Roman" panose="02020603050405020304" pitchFamily="18" charset="0"/>
                </a:rPr>
                <a:t>Continue Shopping</a:t>
              </a:r>
              <a:endParaRPr lang="en-IN" sz="1100">
                <a:effectLst/>
                <a:ea typeface="Calibri" panose="020F0502020204030204" pitchFamily="34" charset="0"/>
                <a:cs typeface="Times New Roman" panose="02020603050405020304" pitchFamily="18" charset="0"/>
              </a:endParaRPr>
            </a:p>
          </p:txBody>
        </p:sp>
        <p:sp>
          <p:nvSpPr>
            <p:cNvPr id="26" name="Rectangle 25">
              <a:extLst>
                <a:ext uri="{FF2B5EF4-FFF2-40B4-BE49-F238E27FC236}">
                  <a16:creationId xmlns:a16="http://schemas.microsoft.com/office/drawing/2014/main" id="{56D99829-B072-961C-D766-4E38DD43992A}"/>
                </a:ext>
              </a:extLst>
            </p:cNvPr>
            <p:cNvSpPr/>
            <p:nvPr/>
          </p:nvSpPr>
          <p:spPr>
            <a:xfrm flipH="1">
              <a:off x="2311400" y="5918200"/>
              <a:ext cx="1490345" cy="657860"/>
            </a:xfrm>
            <a:prstGeom prst="rect">
              <a:avLst/>
            </a:prstGeom>
            <a:solidFill>
              <a:srgbClr val="F3E9B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n-US" sz="1300" b="1">
                  <a:solidFill>
                    <a:srgbClr val="000000"/>
                  </a:solidFill>
                  <a:effectLst/>
                  <a:latin typeface="Century Gothic" panose="020B0502020202020204" pitchFamily="34" charset="0"/>
                  <a:ea typeface="Calibri" panose="020F0502020204030204" pitchFamily="34" charset="0"/>
                  <a:cs typeface="Times New Roman" panose="02020603050405020304" pitchFamily="18" charset="0"/>
                </a:rPr>
                <a:t>Add to Cart</a:t>
              </a:r>
              <a:endParaRPr lang="en-IN" sz="1100">
                <a:effectLst/>
                <a:ea typeface="Calibri" panose="020F0502020204030204" pitchFamily="34" charset="0"/>
                <a:cs typeface="Times New Roman" panose="02020603050405020304" pitchFamily="18" charset="0"/>
              </a:endParaRPr>
            </a:p>
          </p:txBody>
        </p:sp>
        <p:sp>
          <p:nvSpPr>
            <p:cNvPr id="27" name="Rectangle 26">
              <a:extLst>
                <a:ext uri="{FF2B5EF4-FFF2-40B4-BE49-F238E27FC236}">
                  <a16:creationId xmlns:a16="http://schemas.microsoft.com/office/drawing/2014/main" id="{DCCF2CCD-950D-39A8-49F6-BA0F386E6313}"/>
                </a:ext>
              </a:extLst>
            </p:cNvPr>
            <p:cNvSpPr/>
            <p:nvPr/>
          </p:nvSpPr>
          <p:spPr>
            <a:xfrm flipH="1">
              <a:off x="0" y="5918200"/>
              <a:ext cx="1490725" cy="657860"/>
            </a:xfrm>
            <a:prstGeom prst="rect">
              <a:avLst/>
            </a:prstGeom>
            <a:solidFill>
              <a:srgbClr val="F3E9B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n-US" sz="1300" b="1">
                  <a:solidFill>
                    <a:srgbClr val="000000"/>
                  </a:solidFill>
                  <a:effectLst/>
                  <a:latin typeface="Century Gothic" panose="020B0502020202020204" pitchFamily="34" charset="0"/>
                  <a:ea typeface="Calibri" panose="020F0502020204030204" pitchFamily="34" charset="0"/>
                  <a:cs typeface="Times New Roman" panose="02020603050405020304" pitchFamily="18" charset="0"/>
                </a:rPr>
                <a:t>Place Order</a:t>
              </a:r>
              <a:endParaRPr lang="en-IN" sz="1100">
                <a:effectLst/>
                <a:ea typeface="Calibri" panose="020F0502020204030204" pitchFamily="34" charset="0"/>
                <a:cs typeface="Times New Roman" panose="02020603050405020304" pitchFamily="18" charset="0"/>
              </a:endParaRPr>
            </a:p>
          </p:txBody>
        </p:sp>
        <p:sp>
          <p:nvSpPr>
            <p:cNvPr id="28" name="Rectangle 27">
              <a:extLst>
                <a:ext uri="{FF2B5EF4-FFF2-40B4-BE49-F238E27FC236}">
                  <a16:creationId xmlns:a16="http://schemas.microsoft.com/office/drawing/2014/main" id="{C4B20404-CC7B-4BDB-41F9-43D61CAD4918}"/>
                </a:ext>
              </a:extLst>
            </p:cNvPr>
            <p:cNvSpPr/>
            <p:nvPr/>
          </p:nvSpPr>
          <p:spPr>
            <a:xfrm flipH="1">
              <a:off x="12700" y="4495800"/>
              <a:ext cx="1490725" cy="657860"/>
            </a:xfrm>
            <a:prstGeom prst="rect">
              <a:avLst/>
            </a:prstGeom>
            <a:solidFill>
              <a:srgbClr val="F3E9B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n-US" sz="1300" b="1">
                  <a:solidFill>
                    <a:srgbClr val="000000"/>
                  </a:solidFill>
                  <a:effectLst/>
                  <a:latin typeface="Century Gothic" panose="020B0502020202020204" pitchFamily="34" charset="0"/>
                  <a:ea typeface="Calibri" panose="020F0502020204030204" pitchFamily="34" charset="0"/>
                  <a:cs typeface="Times New Roman" panose="02020603050405020304" pitchFamily="18" charset="0"/>
                </a:rPr>
                <a:t>Ship Product</a:t>
              </a:r>
              <a:endParaRPr lang="en-IN" sz="1100">
                <a:effectLst/>
                <a:ea typeface="Calibri" panose="020F0502020204030204" pitchFamily="34" charset="0"/>
                <a:cs typeface="Times New Roman" panose="02020603050405020304" pitchFamily="18" charset="0"/>
              </a:endParaRPr>
            </a:p>
          </p:txBody>
        </p:sp>
        <p:sp>
          <p:nvSpPr>
            <p:cNvPr id="29" name="Rectangle 28">
              <a:extLst>
                <a:ext uri="{FF2B5EF4-FFF2-40B4-BE49-F238E27FC236}">
                  <a16:creationId xmlns:a16="http://schemas.microsoft.com/office/drawing/2014/main" id="{B9D8EE4F-EC9C-57FE-CA99-6017924D32E5}"/>
                </a:ext>
              </a:extLst>
            </p:cNvPr>
            <p:cNvSpPr/>
            <p:nvPr/>
          </p:nvSpPr>
          <p:spPr>
            <a:xfrm flipH="1">
              <a:off x="12700" y="3073400"/>
              <a:ext cx="1490725" cy="657860"/>
            </a:xfrm>
            <a:prstGeom prst="rect">
              <a:avLst/>
            </a:prstGeom>
            <a:solidFill>
              <a:srgbClr val="F3E9B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n-US" sz="1300" b="1">
                  <a:solidFill>
                    <a:srgbClr val="000000"/>
                  </a:solidFill>
                  <a:effectLst/>
                  <a:latin typeface="Century Gothic" panose="020B0502020202020204" pitchFamily="34" charset="0"/>
                  <a:ea typeface="Calibri" panose="020F0502020204030204" pitchFamily="34" charset="0"/>
                  <a:cs typeface="Times New Roman" panose="02020603050405020304" pitchFamily="18" charset="0"/>
                </a:rPr>
                <a:t>Collect Payment</a:t>
              </a:r>
              <a:endParaRPr lang="en-IN" sz="1100">
                <a:effectLst/>
                <a:ea typeface="Calibri" panose="020F0502020204030204" pitchFamily="34" charset="0"/>
                <a:cs typeface="Times New Roman" panose="02020603050405020304" pitchFamily="18" charset="0"/>
              </a:endParaRPr>
            </a:p>
          </p:txBody>
        </p:sp>
        <p:sp>
          <p:nvSpPr>
            <p:cNvPr id="30" name="Oval 29">
              <a:extLst>
                <a:ext uri="{FF2B5EF4-FFF2-40B4-BE49-F238E27FC236}">
                  <a16:creationId xmlns:a16="http://schemas.microsoft.com/office/drawing/2014/main" id="{08E3B878-1F31-9278-AA86-E56CF5E3EA95}"/>
                </a:ext>
              </a:extLst>
            </p:cNvPr>
            <p:cNvSpPr/>
            <p:nvPr/>
          </p:nvSpPr>
          <p:spPr>
            <a:xfrm flipH="1">
              <a:off x="50800" y="1689100"/>
              <a:ext cx="1491543" cy="631054"/>
            </a:xfrm>
            <a:prstGeom prst="ellipse">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n-US" sz="1300" b="1">
                  <a:solidFill>
                    <a:srgbClr val="000000"/>
                  </a:solidFill>
                  <a:effectLst/>
                  <a:latin typeface="Century Gothic" panose="020B0502020202020204" pitchFamily="34" charset="0"/>
                  <a:ea typeface="Calibri" panose="020F0502020204030204" pitchFamily="34" charset="0"/>
                  <a:cs typeface="Times New Roman" panose="02020603050405020304" pitchFamily="18" charset="0"/>
                </a:rPr>
                <a:t>Stop</a:t>
              </a:r>
              <a:endParaRPr lang="en-IN" sz="1100">
                <a:effectLst/>
                <a:ea typeface="Calibri" panose="020F0502020204030204" pitchFamily="34" charset="0"/>
                <a:cs typeface="Times New Roman" panose="02020603050405020304" pitchFamily="18" charset="0"/>
              </a:endParaRPr>
            </a:p>
          </p:txBody>
        </p:sp>
        <p:sp>
          <p:nvSpPr>
            <p:cNvPr id="31" name="Text Box 73">
              <a:extLst>
                <a:ext uri="{FF2B5EF4-FFF2-40B4-BE49-F238E27FC236}">
                  <a16:creationId xmlns:a16="http://schemas.microsoft.com/office/drawing/2014/main" id="{8EA3FA68-93E9-6DFC-71A6-9110A91AB3D0}"/>
                </a:ext>
              </a:extLst>
            </p:cNvPr>
            <p:cNvSpPr txBox="1"/>
            <p:nvPr/>
          </p:nvSpPr>
          <p:spPr>
            <a:xfrm flipH="1">
              <a:off x="4076700" y="5943600"/>
              <a:ext cx="529573" cy="282852"/>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lnSpc>
                  <a:spcPct val="107000"/>
                </a:lnSpc>
                <a:spcAft>
                  <a:spcPts val="800"/>
                </a:spcAft>
              </a:pPr>
              <a:r>
                <a:rPr lang="en-US" sz="1300" b="1">
                  <a:solidFill>
                    <a:srgbClr val="000000"/>
                  </a:solidFill>
                  <a:effectLst/>
                  <a:latin typeface="Century Gothic" panose="020B0502020202020204" pitchFamily="34" charset="0"/>
                  <a:ea typeface="Calibri" panose="020F0502020204030204" pitchFamily="34" charset="0"/>
                  <a:cs typeface="Times New Roman" panose="02020603050405020304" pitchFamily="18" charset="0"/>
                </a:rPr>
                <a:t>Yes</a:t>
              </a:r>
              <a:endParaRPr lang="en-IN" sz="1100">
                <a:effectLst/>
                <a:ea typeface="Calibri" panose="020F0502020204030204" pitchFamily="34" charset="0"/>
                <a:cs typeface="Times New Roman" panose="02020603050405020304" pitchFamily="18" charset="0"/>
              </a:endParaRPr>
            </a:p>
            <a:p>
              <a:pPr>
                <a:lnSpc>
                  <a:spcPct val="107000"/>
                </a:lnSpc>
                <a:spcAft>
                  <a:spcPts val="800"/>
                </a:spcAft>
              </a:pPr>
              <a:r>
                <a:rPr lang="en-US" sz="1300">
                  <a:effectLst/>
                  <a:ea typeface="Calibri" panose="020F0502020204030204" pitchFamily="34" charset="0"/>
                  <a:cs typeface="Times New Roman" panose="02020603050405020304" pitchFamily="18" charset="0"/>
                </a:rPr>
                <a:t> </a:t>
              </a:r>
              <a:endParaRPr lang="en-IN" sz="1100">
                <a:effectLst/>
                <a:ea typeface="Calibri" panose="020F0502020204030204" pitchFamily="34" charset="0"/>
                <a:cs typeface="Times New Roman" panose="02020603050405020304" pitchFamily="18" charset="0"/>
              </a:endParaRPr>
            </a:p>
          </p:txBody>
        </p:sp>
        <p:sp>
          <p:nvSpPr>
            <p:cNvPr id="32" name="Text Box 74">
              <a:extLst>
                <a:ext uri="{FF2B5EF4-FFF2-40B4-BE49-F238E27FC236}">
                  <a16:creationId xmlns:a16="http://schemas.microsoft.com/office/drawing/2014/main" id="{6E79DD29-9AF3-51A3-AB76-D6880818CDD4}"/>
                </a:ext>
              </a:extLst>
            </p:cNvPr>
            <p:cNvSpPr txBox="1"/>
            <p:nvPr/>
          </p:nvSpPr>
          <p:spPr>
            <a:xfrm flipH="1">
              <a:off x="4902200" y="6997700"/>
              <a:ext cx="529573" cy="282852"/>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lnSpc>
                  <a:spcPct val="107000"/>
                </a:lnSpc>
                <a:spcAft>
                  <a:spcPts val="800"/>
                </a:spcAft>
              </a:pPr>
              <a:r>
                <a:rPr lang="en-US" sz="1300" b="1" dirty="0">
                  <a:solidFill>
                    <a:srgbClr val="000000"/>
                  </a:solidFill>
                  <a:effectLst/>
                  <a:latin typeface="Century Gothic" panose="020B0502020202020204" pitchFamily="34" charset="0"/>
                  <a:ea typeface="Calibri" panose="020F0502020204030204" pitchFamily="34" charset="0"/>
                  <a:cs typeface="Times New Roman" panose="02020603050405020304" pitchFamily="18" charset="0"/>
                </a:rPr>
                <a:t>No</a:t>
              </a:r>
              <a:endParaRPr lang="en-IN" sz="1100" dirty="0">
                <a:effectLst/>
                <a:ea typeface="Calibri" panose="020F0502020204030204" pitchFamily="34" charset="0"/>
                <a:cs typeface="Times New Roman" panose="02020603050405020304" pitchFamily="18" charset="0"/>
              </a:endParaRPr>
            </a:p>
            <a:p>
              <a:pPr>
                <a:lnSpc>
                  <a:spcPct val="107000"/>
                </a:lnSpc>
                <a:spcAft>
                  <a:spcPts val="800"/>
                </a:spcAft>
              </a:pPr>
              <a:r>
                <a:rPr lang="en-US" sz="1300" dirty="0">
                  <a:effectLst/>
                  <a:ea typeface="Calibri" panose="020F0502020204030204" pitchFamily="34" charset="0"/>
                  <a:cs typeface="Times New Roman" panose="02020603050405020304" pitchFamily="18" charset="0"/>
                </a:rPr>
                <a:t> </a:t>
              </a:r>
              <a:endParaRPr lang="en-IN" sz="1100" dirty="0">
                <a:effectLst/>
                <a:ea typeface="Calibri" panose="020F0502020204030204" pitchFamily="34" charset="0"/>
                <a:cs typeface="Times New Roman" panose="02020603050405020304" pitchFamily="18" charset="0"/>
              </a:endParaRPr>
            </a:p>
          </p:txBody>
        </p:sp>
        <p:sp>
          <p:nvSpPr>
            <p:cNvPr id="33" name="Flowchart: Document 32">
              <a:extLst>
                <a:ext uri="{FF2B5EF4-FFF2-40B4-BE49-F238E27FC236}">
                  <a16:creationId xmlns:a16="http://schemas.microsoft.com/office/drawing/2014/main" id="{2817862A-0872-C5A7-6D3D-A4C284711783}"/>
                </a:ext>
              </a:extLst>
            </p:cNvPr>
            <p:cNvSpPr/>
            <p:nvPr/>
          </p:nvSpPr>
          <p:spPr>
            <a:xfrm>
              <a:off x="2311400" y="3086100"/>
              <a:ext cx="1490345" cy="673100"/>
            </a:xfrm>
            <a:prstGeom prst="flowChartDocumen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n-US" sz="1300" b="1">
                  <a:solidFill>
                    <a:srgbClr val="000000"/>
                  </a:solidFill>
                  <a:effectLst/>
                  <a:latin typeface="Century Gothic" panose="020B0502020202020204" pitchFamily="34" charset="0"/>
                  <a:ea typeface="Calibri" panose="020F0502020204030204" pitchFamily="34" charset="0"/>
                  <a:cs typeface="Times New Roman" panose="02020603050405020304" pitchFamily="18" charset="0"/>
                </a:rPr>
                <a:t>Receipt</a:t>
              </a:r>
              <a:endParaRPr lang="en-IN" sz="1100">
                <a:effectLst/>
                <a:ea typeface="Calibri" panose="020F0502020204030204" pitchFamily="34" charset="0"/>
                <a:cs typeface="Times New Roman" panose="02020603050405020304" pitchFamily="18" charset="0"/>
              </a:endParaRPr>
            </a:p>
          </p:txBody>
        </p:sp>
        <p:cxnSp>
          <p:nvCxnSpPr>
            <p:cNvPr id="34" name="Straight Arrow Connector 33">
              <a:extLst>
                <a:ext uri="{FF2B5EF4-FFF2-40B4-BE49-F238E27FC236}">
                  <a16:creationId xmlns:a16="http://schemas.microsoft.com/office/drawing/2014/main" id="{4AD93569-8C82-1EF1-0737-23B7AB787CB1}"/>
                </a:ext>
              </a:extLst>
            </p:cNvPr>
            <p:cNvCxnSpPr/>
            <p:nvPr/>
          </p:nvCxnSpPr>
          <p:spPr>
            <a:xfrm flipH="1">
              <a:off x="1485900" y="3390900"/>
              <a:ext cx="822960" cy="0"/>
            </a:xfrm>
            <a:prstGeom prst="straightConnector1">
              <a:avLst/>
            </a:prstGeom>
            <a:ln w="9525">
              <a:solidFill>
                <a:schemeClr val="tx1"/>
              </a:solidFill>
              <a:headEnd type="stealth" w="lg" len="lg"/>
              <a:tailEnd type="none" w="lg" len="lg"/>
            </a:ln>
          </p:spPr>
          <p:style>
            <a:lnRef idx="1">
              <a:schemeClr val="accent1"/>
            </a:lnRef>
            <a:fillRef idx="0">
              <a:schemeClr val="accent1"/>
            </a:fillRef>
            <a:effectRef idx="0">
              <a:schemeClr val="accent1"/>
            </a:effectRef>
            <a:fontRef idx="minor">
              <a:schemeClr val="tx1"/>
            </a:fontRef>
          </p:style>
        </p:cxnSp>
      </p:grpSp>
      <p:sp>
        <p:nvSpPr>
          <p:cNvPr id="40" name="Rectangle 39">
            <a:extLst>
              <a:ext uri="{FF2B5EF4-FFF2-40B4-BE49-F238E27FC236}">
                <a16:creationId xmlns:a16="http://schemas.microsoft.com/office/drawing/2014/main" id="{81EF165B-E0AF-5F83-C47D-CA6F4F3C4716}"/>
              </a:ext>
            </a:extLst>
          </p:cNvPr>
          <p:cNvSpPr/>
          <p:nvPr/>
        </p:nvSpPr>
        <p:spPr>
          <a:xfrm flipH="1">
            <a:off x="8001369" y="894638"/>
            <a:ext cx="1388266" cy="549485"/>
          </a:xfrm>
          <a:prstGeom prst="rect">
            <a:avLst/>
          </a:prstGeom>
          <a:solidFill>
            <a:srgbClr val="F3E9B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n-US" sz="1300" b="1" dirty="0">
                <a:solidFill>
                  <a:srgbClr val="000000"/>
                </a:solidFill>
                <a:effectLst/>
                <a:latin typeface="Century Gothic" panose="020B0502020202020204" pitchFamily="34" charset="0"/>
                <a:ea typeface="Calibri" panose="020F0502020204030204" pitchFamily="34" charset="0"/>
                <a:cs typeface="Times New Roman" panose="02020603050405020304" pitchFamily="18" charset="0"/>
              </a:rPr>
              <a:t>Register / Login</a:t>
            </a:r>
            <a:endParaRPr lang="en-IN" sz="1100" dirty="0">
              <a:effectLst/>
              <a:ea typeface="Calibri" panose="020F0502020204030204" pitchFamily="34" charset="0"/>
              <a:cs typeface="Times New Roman" panose="02020603050405020304" pitchFamily="18" charset="0"/>
            </a:endParaRPr>
          </a:p>
        </p:txBody>
      </p:sp>
      <p:cxnSp>
        <p:nvCxnSpPr>
          <p:cNvPr id="41" name="Straight Arrow Connector 40">
            <a:extLst>
              <a:ext uri="{FF2B5EF4-FFF2-40B4-BE49-F238E27FC236}">
                <a16:creationId xmlns:a16="http://schemas.microsoft.com/office/drawing/2014/main" id="{276E2439-9D7E-DF2E-3315-72C13DD59282}"/>
              </a:ext>
            </a:extLst>
          </p:cNvPr>
          <p:cNvCxnSpPr>
            <a:cxnSpLocks/>
            <a:stCxn id="20" idx="4"/>
            <a:endCxn id="40" idx="0"/>
          </p:cNvCxnSpPr>
          <p:nvPr/>
        </p:nvCxnSpPr>
        <p:spPr>
          <a:xfrm>
            <a:off x="8695502" y="578854"/>
            <a:ext cx="0" cy="315784"/>
          </a:xfrm>
          <a:prstGeom prst="straightConnector1">
            <a:avLst/>
          </a:prstGeom>
          <a:ln w="95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C67A2DCB-F4D8-229C-80DD-EBD805E71390}"/>
              </a:ext>
            </a:extLst>
          </p:cNvPr>
          <p:cNvCxnSpPr>
            <a:cxnSpLocks/>
            <a:stCxn id="40" idx="2"/>
            <a:endCxn id="21" idx="0"/>
          </p:cNvCxnSpPr>
          <p:nvPr/>
        </p:nvCxnSpPr>
        <p:spPr>
          <a:xfrm>
            <a:off x="8695502" y="1444123"/>
            <a:ext cx="0" cy="305513"/>
          </a:xfrm>
          <a:prstGeom prst="straightConnector1">
            <a:avLst/>
          </a:prstGeom>
          <a:ln w="95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81985508"/>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0"/>
                                        </p:tgtEl>
                                        <p:attrNameLst>
                                          <p:attrName>style.visibility</p:attrName>
                                        </p:attrNameLst>
                                      </p:cBhvr>
                                      <p:to>
                                        <p:strVal val="visible"/>
                                      </p:to>
                                    </p:set>
                                    <p:animEffect transition="in" filter="fade">
                                      <p:cBhvr>
                                        <p:cTn id="10" dur="500"/>
                                        <p:tgtEl>
                                          <p:spTgt spid="40"/>
                                        </p:tgtEl>
                                      </p:cBhvr>
                                    </p:animEffect>
                                  </p:childTnLst>
                                </p:cTn>
                              </p:par>
                              <p:par>
                                <p:cTn id="11" presetID="10" presetClass="entr" presetSubtype="0" fill="hold" nodeType="withEffect">
                                  <p:stCondLst>
                                    <p:cond delay="0"/>
                                  </p:stCondLst>
                                  <p:childTnLst>
                                    <p:set>
                                      <p:cBhvr>
                                        <p:cTn id="12" dur="1" fill="hold">
                                          <p:stCondLst>
                                            <p:cond delay="0"/>
                                          </p:stCondLst>
                                        </p:cTn>
                                        <p:tgtEl>
                                          <p:spTgt spid="41"/>
                                        </p:tgtEl>
                                        <p:attrNameLst>
                                          <p:attrName>style.visibility</p:attrName>
                                        </p:attrNameLst>
                                      </p:cBhvr>
                                      <p:to>
                                        <p:strVal val="visible"/>
                                      </p:to>
                                    </p:set>
                                    <p:animEffect transition="in" filter="fade">
                                      <p:cBhvr>
                                        <p:cTn id="13" dur="500"/>
                                        <p:tgtEl>
                                          <p:spTgt spid="41"/>
                                        </p:tgtEl>
                                      </p:cBhvr>
                                    </p:animEffect>
                                  </p:childTnLst>
                                </p:cTn>
                              </p:par>
                              <p:par>
                                <p:cTn id="14" presetID="10" presetClass="entr" presetSubtype="0" fill="hold" nodeType="withEffect">
                                  <p:stCondLst>
                                    <p:cond delay="0"/>
                                  </p:stCondLst>
                                  <p:childTnLst>
                                    <p:set>
                                      <p:cBhvr>
                                        <p:cTn id="15" dur="1" fill="hold">
                                          <p:stCondLst>
                                            <p:cond delay="0"/>
                                          </p:stCondLst>
                                        </p:cTn>
                                        <p:tgtEl>
                                          <p:spTgt spid="44"/>
                                        </p:tgtEl>
                                        <p:attrNameLst>
                                          <p:attrName>style.visibility</p:attrName>
                                        </p:attrNameLst>
                                      </p:cBhvr>
                                      <p:to>
                                        <p:strVal val="visible"/>
                                      </p:to>
                                    </p:set>
                                    <p:animEffect transition="in" filter="fade">
                                      <p:cBhvr>
                                        <p:cTn id="16"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745C6B-1350-AC9C-D7FD-8FD52FD68666}"/>
              </a:ext>
            </a:extLst>
          </p:cNvPr>
          <p:cNvSpPr>
            <a:spLocks noGrp="1"/>
          </p:cNvSpPr>
          <p:nvPr>
            <p:ph type="title"/>
          </p:nvPr>
        </p:nvSpPr>
        <p:spPr>
          <a:xfrm>
            <a:off x="330924" y="130628"/>
            <a:ext cx="2724930" cy="3398757"/>
          </a:xfrm>
        </p:spPr>
        <p:txBody>
          <a:bodyPr/>
          <a:lstStyle/>
          <a:p>
            <a:r>
              <a:rPr lang="en-IN" dirty="0"/>
              <a:t>Work Flow Diagram</a:t>
            </a:r>
            <a:br>
              <a:rPr lang="en-IN" dirty="0"/>
            </a:br>
            <a:r>
              <a:rPr lang="en-IN" dirty="0"/>
              <a:t>for</a:t>
            </a:r>
            <a:br>
              <a:rPr lang="en-IN" dirty="0"/>
            </a:br>
            <a:r>
              <a:rPr lang="en-IN" dirty="0"/>
              <a:t>Admin</a:t>
            </a:r>
          </a:p>
        </p:txBody>
      </p:sp>
      <p:sp>
        <p:nvSpPr>
          <p:cNvPr id="6" name="Slide Number Placeholder 5">
            <a:extLst>
              <a:ext uri="{FF2B5EF4-FFF2-40B4-BE49-F238E27FC236}">
                <a16:creationId xmlns:a16="http://schemas.microsoft.com/office/drawing/2014/main" id="{F2D1B6A5-E5E5-825F-9164-150C430FB7C8}"/>
              </a:ext>
            </a:extLst>
          </p:cNvPr>
          <p:cNvSpPr>
            <a:spLocks noGrp="1"/>
          </p:cNvSpPr>
          <p:nvPr>
            <p:ph type="sldNum" sz="quarter" idx="4"/>
          </p:nvPr>
        </p:nvSpPr>
        <p:spPr/>
        <p:txBody>
          <a:bodyPr/>
          <a:lstStyle/>
          <a:p>
            <a:fld id="{294A09A9-5501-47C1-A89A-A340965A2BE2}" type="slidenum">
              <a:rPr lang="en-US" smtClean="0"/>
              <a:pPr/>
              <a:t>13</a:t>
            </a:fld>
            <a:endParaRPr lang="en-US" dirty="0"/>
          </a:p>
        </p:txBody>
      </p:sp>
      <p:grpSp>
        <p:nvGrpSpPr>
          <p:cNvPr id="7" name="Group 6">
            <a:extLst>
              <a:ext uri="{FF2B5EF4-FFF2-40B4-BE49-F238E27FC236}">
                <a16:creationId xmlns:a16="http://schemas.microsoft.com/office/drawing/2014/main" id="{F5A7F876-722D-535A-5DB5-5C7A670BADB2}"/>
              </a:ext>
            </a:extLst>
          </p:cNvPr>
          <p:cNvGrpSpPr/>
          <p:nvPr/>
        </p:nvGrpSpPr>
        <p:grpSpPr>
          <a:xfrm>
            <a:off x="4860810" y="217715"/>
            <a:ext cx="6110486" cy="6491447"/>
            <a:chOff x="2023292" y="0"/>
            <a:chExt cx="6565061" cy="6682329"/>
          </a:xfrm>
        </p:grpSpPr>
        <p:grpSp>
          <p:nvGrpSpPr>
            <p:cNvPr id="15" name="Group 14">
              <a:extLst>
                <a:ext uri="{FF2B5EF4-FFF2-40B4-BE49-F238E27FC236}">
                  <a16:creationId xmlns:a16="http://schemas.microsoft.com/office/drawing/2014/main" id="{5C7052C3-B62D-01DA-5E6E-A7A50395CA5B}"/>
                </a:ext>
              </a:extLst>
            </p:cNvPr>
            <p:cNvGrpSpPr/>
            <p:nvPr/>
          </p:nvGrpSpPr>
          <p:grpSpPr>
            <a:xfrm>
              <a:off x="5372003" y="1566959"/>
              <a:ext cx="531429" cy="4692615"/>
              <a:chOff x="-723997" y="1224060"/>
              <a:chExt cx="531429" cy="4692615"/>
            </a:xfrm>
          </p:grpSpPr>
          <p:cxnSp>
            <p:nvCxnSpPr>
              <p:cNvPr id="38" name="Straight Connector 37">
                <a:extLst>
                  <a:ext uri="{FF2B5EF4-FFF2-40B4-BE49-F238E27FC236}">
                    <a16:creationId xmlns:a16="http://schemas.microsoft.com/office/drawing/2014/main" id="{95EDD2D5-FE6E-96D7-044F-77B14434BB30}"/>
                  </a:ext>
                </a:extLst>
              </p:cNvPr>
              <p:cNvCxnSpPr>
                <a:cxnSpLocks/>
                <a:endCxn id="40" idx="2"/>
              </p:cNvCxnSpPr>
              <p:nvPr/>
            </p:nvCxnSpPr>
            <p:spPr>
              <a:xfrm flipV="1">
                <a:off x="-723997" y="1224060"/>
                <a:ext cx="9420" cy="4692615"/>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F21D7A56-636F-1AAC-3A4F-202A89E4A31F}"/>
                  </a:ext>
                </a:extLst>
              </p:cNvPr>
              <p:cNvCxnSpPr>
                <a:cxnSpLocks/>
                <a:endCxn id="21" idx="3"/>
              </p:cNvCxnSpPr>
              <p:nvPr/>
            </p:nvCxnSpPr>
            <p:spPr>
              <a:xfrm>
                <a:off x="-702029" y="1647055"/>
                <a:ext cx="509461" cy="0"/>
              </a:xfrm>
              <a:prstGeom prst="straightConnector1">
                <a:avLst/>
              </a:prstGeom>
              <a:ln w="95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sp>
          <p:nvSpPr>
            <p:cNvPr id="20" name="Oval 19">
              <a:extLst>
                <a:ext uri="{FF2B5EF4-FFF2-40B4-BE49-F238E27FC236}">
                  <a16:creationId xmlns:a16="http://schemas.microsoft.com/office/drawing/2014/main" id="{BF666003-51E6-6BFC-68BB-245907C3C720}"/>
                </a:ext>
              </a:extLst>
            </p:cNvPr>
            <p:cNvSpPr/>
            <p:nvPr/>
          </p:nvSpPr>
          <p:spPr>
            <a:xfrm flipH="1">
              <a:off x="4648200" y="0"/>
              <a:ext cx="1491543" cy="695697"/>
            </a:xfrm>
            <a:prstGeom prst="ellipse">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n-US" sz="1300" b="1">
                  <a:solidFill>
                    <a:srgbClr val="000000"/>
                  </a:solidFill>
                  <a:effectLst/>
                  <a:latin typeface="Century Gothic" panose="020B0502020202020204" pitchFamily="34" charset="0"/>
                  <a:ea typeface="Calibri" panose="020F0502020204030204" pitchFamily="34" charset="0"/>
                  <a:cs typeface="Times New Roman" panose="02020603050405020304" pitchFamily="18" charset="0"/>
                </a:rPr>
                <a:t>Start</a:t>
              </a:r>
              <a:endParaRPr lang="en-IN" sz="1100">
                <a:effectLst/>
                <a:ea typeface="Calibri" panose="020F0502020204030204" pitchFamily="34" charset="0"/>
                <a:cs typeface="Times New Roman" panose="02020603050405020304" pitchFamily="18" charset="0"/>
              </a:endParaRPr>
            </a:p>
          </p:txBody>
        </p:sp>
        <p:sp>
          <p:nvSpPr>
            <p:cNvPr id="21" name="Rectangle 20">
              <a:extLst>
                <a:ext uri="{FF2B5EF4-FFF2-40B4-BE49-F238E27FC236}">
                  <a16:creationId xmlns:a16="http://schemas.microsoft.com/office/drawing/2014/main" id="{03175B90-9D09-694F-03B4-6EB515932084}"/>
                </a:ext>
              </a:extLst>
            </p:cNvPr>
            <p:cNvSpPr/>
            <p:nvPr/>
          </p:nvSpPr>
          <p:spPr>
            <a:xfrm flipH="1">
              <a:off x="5903432" y="1659752"/>
              <a:ext cx="1491543" cy="660402"/>
            </a:xfrm>
            <a:prstGeom prst="rect">
              <a:avLst/>
            </a:prstGeom>
            <a:solidFill>
              <a:srgbClr val="F3E9B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n-US" sz="1300" b="1" dirty="0">
                  <a:solidFill>
                    <a:srgbClr val="000000"/>
                  </a:solidFill>
                  <a:effectLst/>
                  <a:latin typeface="Century Gothic" panose="020B0502020202020204" pitchFamily="34" charset="0"/>
                  <a:ea typeface="Calibri" panose="020F0502020204030204" pitchFamily="34" charset="0"/>
                  <a:cs typeface="Times New Roman" panose="02020603050405020304" pitchFamily="18" charset="0"/>
                </a:rPr>
                <a:t>Add Category</a:t>
              </a:r>
              <a:endParaRPr lang="en-IN" sz="1100" dirty="0">
                <a:effectLst/>
                <a:ea typeface="Calibri" panose="020F0502020204030204" pitchFamily="34" charset="0"/>
                <a:cs typeface="Times New Roman" panose="02020603050405020304" pitchFamily="18" charset="0"/>
              </a:endParaRPr>
            </a:p>
          </p:txBody>
        </p:sp>
        <p:sp>
          <p:nvSpPr>
            <p:cNvPr id="22" name="Rectangle 21">
              <a:extLst>
                <a:ext uri="{FF2B5EF4-FFF2-40B4-BE49-F238E27FC236}">
                  <a16:creationId xmlns:a16="http://schemas.microsoft.com/office/drawing/2014/main" id="{FC3331CC-0E5F-5185-3C91-E006478D0538}"/>
                </a:ext>
              </a:extLst>
            </p:cNvPr>
            <p:cNvSpPr/>
            <p:nvPr/>
          </p:nvSpPr>
          <p:spPr>
            <a:xfrm flipH="1">
              <a:off x="5902094" y="2553803"/>
              <a:ext cx="1491543" cy="660402"/>
            </a:xfrm>
            <a:prstGeom prst="rect">
              <a:avLst/>
            </a:prstGeom>
            <a:solidFill>
              <a:srgbClr val="F3E9B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n-US" sz="1300" b="1" dirty="0">
                  <a:solidFill>
                    <a:srgbClr val="000000"/>
                  </a:solidFill>
                  <a:effectLst/>
                  <a:latin typeface="Century Gothic" panose="020B0502020202020204" pitchFamily="34" charset="0"/>
                  <a:ea typeface="Calibri" panose="020F0502020204030204" pitchFamily="34" charset="0"/>
                  <a:cs typeface="Times New Roman" panose="02020603050405020304" pitchFamily="18" charset="0"/>
                </a:rPr>
                <a:t>Add Products</a:t>
              </a:r>
              <a:endParaRPr lang="en-IN" sz="1100" dirty="0">
                <a:effectLst/>
                <a:ea typeface="Calibri" panose="020F0502020204030204" pitchFamily="34" charset="0"/>
                <a:cs typeface="Times New Roman" panose="02020603050405020304" pitchFamily="18" charset="0"/>
              </a:endParaRPr>
            </a:p>
          </p:txBody>
        </p:sp>
        <p:sp>
          <p:nvSpPr>
            <p:cNvPr id="23" name="Rectangle 22">
              <a:extLst>
                <a:ext uri="{FF2B5EF4-FFF2-40B4-BE49-F238E27FC236}">
                  <a16:creationId xmlns:a16="http://schemas.microsoft.com/office/drawing/2014/main" id="{08253961-3937-FE3D-7101-F40D721DC9E3}"/>
                </a:ext>
              </a:extLst>
            </p:cNvPr>
            <p:cNvSpPr/>
            <p:nvPr/>
          </p:nvSpPr>
          <p:spPr>
            <a:xfrm flipH="1">
              <a:off x="5902094" y="3447852"/>
              <a:ext cx="1491543" cy="660402"/>
            </a:xfrm>
            <a:prstGeom prst="rect">
              <a:avLst/>
            </a:prstGeom>
            <a:solidFill>
              <a:srgbClr val="F3E9B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n-US" sz="1300" b="1" dirty="0">
                  <a:solidFill>
                    <a:srgbClr val="000000"/>
                  </a:solidFill>
                  <a:effectLst/>
                  <a:latin typeface="Century Gothic" panose="020B0502020202020204" pitchFamily="34" charset="0"/>
                  <a:ea typeface="Calibri" panose="020F0502020204030204" pitchFamily="34" charset="0"/>
                  <a:cs typeface="Times New Roman" panose="02020603050405020304" pitchFamily="18" charset="0"/>
                </a:rPr>
                <a:t>Manage Orders</a:t>
              </a:r>
              <a:endParaRPr lang="en-IN" sz="1100" dirty="0">
                <a:effectLst/>
                <a:ea typeface="Calibri" panose="020F0502020204030204" pitchFamily="34" charset="0"/>
                <a:cs typeface="Times New Roman" panose="02020603050405020304" pitchFamily="18" charset="0"/>
              </a:endParaRPr>
            </a:p>
          </p:txBody>
        </p:sp>
        <p:sp>
          <p:nvSpPr>
            <p:cNvPr id="25" name="Rectangle 24">
              <a:extLst>
                <a:ext uri="{FF2B5EF4-FFF2-40B4-BE49-F238E27FC236}">
                  <a16:creationId xmlns:a16="http://schemas.microsoft.com/office/drawing/2014/main" id="{65DFF511-7DE8-BC0B-8059-E6793A547831}"/>
                </a:ext>
              </a:extLst>
            </p:cNvPr>
            <p:cNvSpPr/>
            <p:nvPr/>
          </p:nvSpPr>
          <p:spPr>
            <a:xfrm flipH="1">
              <a:off x="5902354" y="4341899"/>
              <a:ext cx="1491283" cy="660402"/>
            </a:xfrm>
            <a:prstGeom prst="rect">
              <a:avLst/>
            </a:prstGeom>
            <a:solidFill>
              <a:srgbClr val="F3E9B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n-US" sz="1300" b="1" dirty="0">
                  <a:solidFill>
                    <a:srgbClr val="000000"/>
                  </a:solidFill>
                  <a:effectLst/>
                  <a:latin typeface="Century Gothic" panose="020B0502020202020204" pitchFamily="34" charset="0"/>
                  <a:ea typeface="Calibri" panose="020F0502020204030204" pitchFamily="34" charset="0"/>
                  <a:cs typeface="Times New Roman" panose="02020603050405020304" pitchFamily="18" charset="0"/>
                </a:rPr>
                <a:t>Manage Payment</a:t>
              </a:r>
              <a:endParaRPr lang="en-IN" sz="1100" dirty="0">
                <a:effectLst/>
                <a:ea typeface="Calibri" panose="020F0502020204030204" pitchFamily="34" charset="0"/>
                <a:cs typeface="Times New Roman" panose="02020603050405020304" pitchFamily="18" charset="0"/>
              </a:endParaRPr>
            </a:p>
          </p:txBody>
        </p:sp>
        <p:sp>
          <p:nvSpPr>
            <p:cNvPr id="30" name="Oval 29">
              <a:extLst>
                <a:ext uri="{FF2B5EF4-FFF2-40B4-BE49-F238E27FC236}">
                  <a16:creationId xmlns:a16="http://schemas.microsoft.com/office/drawing/2014/main" id="{08E3B878-1F31-9278-AA86-E56CF5E3EA95}"/>
                </a:ext>
              </a:extLst>
            </p:cNvPr>
            <p:cNvSpPr/>
            <p:nvPr/>
          </p:nvSpPr>
          <p:spPr>
            <a:xfrm flipH="1">
              <a:off x="2023292" y="2252949"/>
              <a:ext cx="1491543" cy="631054"/>
            </a:xfrm>
            <a:prstGeom prst="ellipse">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n-US" sz="1300" b="1">
                  <a:solidFill>
                    <a:srgbClr val="000000"/>
                  </a:solidFill>
                  <a:effectLst/>
                  <a:latin typeface="Century Gothic" panose="020B0502020202020204" pitchFamily="34" charset="0"/>
                  <a:ea typeface="Calibri" panose="020F0502020204030204" pitchFamily="34" charset="0"/>
                  <a:cs typeface="Times New Roman" panose="02020603050405020304" pitchFamily="18" charset="0"/>
                </a:rPr>
                <a:t>Stop</a:t>
              </a:r>
              <a:endParaRPr lang="en-IN" sz="1100">
                <a:effectLst/>
                <a:ea typeface="Calibri" panose="020F0502020204030204" pitchFamily="34" charset="0"/>
                <a:cs typeface="Times New Roman" panose="02020603050405020304" pitchFamily="18" charset="0"/>
              </a:endParaRPr>
            </a:p>
          </p:txBody>
        </p:sp>
        <p:sp>
          <p:nvSpPr>
            <p:cNvPr id="33" name="Flowchart: Document 32">
              <a:extLst>
                <a:ext uri="{FF2B5EF4-FFF2-40B4-BE49-F238E27FC236}">
                  <a16:creationId xmlns:a16="http://schemas.microsoft.com/office/drawing/2014/main" id="{2817862A-0872-C5A7-6D3D-A4C284711783}"/>
                </a:ext>
              </a:extLst>
            </p:cNvPr>
            <p:cNvSpPr/>
            <p:nvPr/>
          </p:nvSpPr>
          <p:spPr>
            <a:xfrm>
              <a:off x="7098008" y="6009229"/>
              <a:ext cx="1490345" cy="673100"/>
            </a:xfrm>
            <a:prstGeom prst="flowChartDocumen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n-US" sz="1300" b="1" dirty="0">
                  <a:solidFill>
                    <a:srgbClr val="000000"/>
                  </a:solidFill>
                  <a:effectLst/>
                  <a:latin typeface="Century Gothic" panose="020B0502020202020204" pitchFamily="34" charset="0"/>
                  <a:ea typeface="Calibri" panose="020F0502020204030204" pitchFamily="34" charset="0"/>
                  <a:cs typeface="Times New Roman" panose="02020603050405020304" pitchFamily="18" charset="0"/>
                </a:rPr>
                <a:t>Reports</a:t>
              </a:r>
              <a:endParaRPr lang="en-IN" sz="1100" dirty="0">
                <a:effectLst/>
                <a:ea typeface="Calibri" panose="020F0502020204030204" pitchFamily="34" charset="0"/>
                <a:cs typeface="Times New Roman" panose="02020603050405020304" pitchFamily="18" charset="0"/>
              </a:endParaRPr>
            </a:p>
          </p:txBody>
        </p:sp>
        <p:cxnSp>
          <p:nvCxnSpPr>
            <p:cNvPr id="34" name="Straight Arrow Connector 33">
              <a:extLst>
                <a:ext uri="{FF2B5EF4-FFF2-40B4-BE49-F238E27FC236}">
                  <a16:creationId xmlns:a16="http://schemas.microsoft.com/office/drawing/2014/main" id="{4AD93569-8C82-1EF1-0737-23B7AB787CB1}"/>
                </a:ext>
              </a:extLst>
            </p:cNvPr>
            <p:cNvCxnSpPr>
              <a:cxnSpLocks/>
              <a:stCxn id="19" idx="2"/>
            </p:cNvCxnSpPr>
            <p:nvPr/>
          </p:nvCxnSpPr>
          <p:spPr>
            <a:xfrm flipH="1">
              <a:off x="2749728" y="5052280"/>
              <a:ext cx="19206" cy="1207294"/>
            </a:xfrm>
            <a:prstGeom prst="straightConnector1">
              <a:avLst/>
            </a:prstGeom>
            <a:ln w="9525">
              <a:solidFill>
                <a:schemeClr val="tx1"/>
              </a:solidFill>
              <a:headEnd type="stealth" w="lg" len="lg"/>
              <a:tailEnd type="none" w="lg" len="lg"/>
            </a:ln>
          </p:spPr>
          <p:style>
            <a:lnRef idx="1">
              <a:schemeClr val="accent1"/>
            </a:lnRef>
            <a:fillRef idx="0">
              <a:schemeClr val="accent1"/>
            </a:fillRef>
            <a:effectRef idx="0">
              <a:schemeClr val="accent1"/>
            </a:effectRef>
            <a:fontRef idx="minor">
              <a:schemeClr val="tx1"/>
            </a:fontRef>
          </p:style>
        </p:cxnSp>
      </p:grpSp>
      <p:sp>
        <p:nvSpPr>
          <p:cNvPr id="40" name="Rectangle 39">
            <a:extLst>
              <a:ext uri="{FF2B5EF4-FFF2-40B4-BE49-F238E27FC236}">
                <a16:creationId xmlns:a16="http://schemas.microsoft.com/office/drawing/2014/main" id="{81EF165B-E0AF-5F83-C47D-CA6F4F3C4716}"/>
              </a:ext>
            </a:extLst>
          </p:cNvPr>
          <p:cNvSpPr/>
          <p:nvPr/>
        </p:nvSpPr>
        <p:spPr>
          <a:xfrm flipH="1">
            <a:off x="7292286" y="1190428"/>
            <a:ext cx="1388266" cy="549485"/>
          </a:xfrm>
          <a:prstGeom prst="rect">
            <a:avLst/>
          </a:prstGeom>
          <a:solidFill>
            <a:srgbClr val="F3E9B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n-US" sz="1300" b="1" dirty="0">
                <a:solidFill>
                  <a:srgbClr val="000000"/>
                </a:solidFill>
                <a:latin typeface="Century Gothic" panose="020B0502020202020204" pitchFamily="34" charset="0"/>
                <a:ea typeface="Calibri" panose="020F0502020204030204" pitchFamily="34" charset="0"/>
                <a:cs typeface="Times New Roman" panose="02020603050405020304" pitchFamily="18" charset="0"/>
              </a:rPr>
              <a:t>Register / Login</a:t>
            </a:r>
            <a:endParaRPr lang="en-IN" sz="1100" dirty="0">
              <a:effectLst/>
              <a:ea typeface="Calibri" panose="020F0502020204030204" pitchFamily="34" charset="0"/>
              <a:cs typeface="Times New Roman" panose="02020603050405020304" pitchFamily="18" charset="0"/>
            </a:endParaRPr>
          </a:p>
        </p:txBody>
      </p:sp>
      <p:sp>
        <p:nvSpPr>
          <p:cNvPr id="5" name="Rectangle 4">
            <a:extLst>
              <a:ext uri="{FF2B5EF4-FFF2-40B4-BE49-F238E27FC236}">
                <a16:creationId xmlns:a16="http://schemas.microsoft.com/office/drawing/2014/main" id="{A7BD3543-85A6-98F8-29AD-429BB30B9001}"/>
              </a:ext>
            </a:extLst>
          </p:cNvPr>
          <p:cNvSpPr/>
          <p:nvPr/>
        </p:nvSpPr>
        <p:spPr>
          <a:xfrm flipH="1">
            <a:off x="8471279" y="5304096"/>
            <a:ext cx="1388024" cy="549485"/>
          </a:xfrm>
          <a:prstGeom prst="rect">
            <a:avLst/>
          </a:prstGeom>
          <a:solidFill>
            <a:srgbClr val="F3E9B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n-IN" sz="1300" b="1" dirty="0">
                <a:solidFill>
                  <a:srgbClr val="000000"/>
                </a:solidFill>
                <a:effectLst/>
                <a:latin typeface="Century Gothic" panose="020B0502020202020204" pitchFamily="34" charset="0"/>
                <a:ea typeface="Calibri" panose="020F0502020204030204" pitchFamily="34" charset="0"/>
                <a:cs typeface="Times New Roman" panose="02020603050405020304" pitchFamily="18" charset="0"/>
              </a:rPr>
              <a:t>Check Feedback</a:t>
            </a:r>
            <a:endParaRPr lang="en-IN" sz="1100" dirty="0">
              <a:effectLst/>
              <a:ea typeface="Calibri" panose="020F0502020204030204" pitchFamily="34" charset="0"/>
              <a:cs typeface="Times New Roman" panose="02020603050405020304" pitchFamily="18" charset="0"/>
            </a:endParaRPr>
          </a:p>
        </p:txBody>
      </p:sp>
      <p:sp>
        <p:nvSpPr>
          <p:cNvPr id="19" name="Rectangle 18">
            <a:extLst>
              <a:ext uri="{FF2B5EF4-FFF2-40B4-BE49-F238E27FC236}">
                <a16:creationId xmlns:a16="http://schemas.microsoft.com/office/drawing/2014/main" id="{BE073163-AC1A-BE09-9D9E-1F10BDB7B04A}"/>
              </a:ext>
            </a:extLst>
          </p:cNvPr>
          <p:cNvSpPr/>
          <p:nvPr/>
        </p:nvSpPr>
        <p:spPr>
          <a:xfrm flipH="1">
            <a:off x="4860810" y="4576191"/>
            <a:ext cx="1388024" cy="549485"/>
          </a:xfrm>
          <a:prstGeom prst="rect">
            <a:avLst/>
          </a:prstGeom>
          <a:solidFill>
            <a:srgbClr val="F3E9B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n-IN" sz="1300" b="1" dirty="0">
                <a:solidFill>
                  <a:srgbClr val="000000"/>
                </a:solidFill>
                <a:effectLst/>
                <a:latin typeface="Century Gothic" panose="020B0502020202020204" pitchFamily="34" charset="0"/>
                <a:ea typeface="Calibri" panose="020F0502020204030204" pitchFamily="34" charset="0"/>
                <a:cs typeface="Times New Roman" panose="02020603050405020304" pitchFamily="18" charset="0"/>
              </a:rPr>
              <a:t>Logout</a:t>
            </a:r>
            <a:endParaRPr lang="en-IN" sz="1100" dirty="0">
              <a:effectLst/>
              <a:ea typeface="Calibri" panose="020F0502020204030204" pitchFamily="34" charset="0"/>
              <a:cs typeface="Times New Roman" panose="02020603050405020304" pitchFamily="18" charset="0"/>
            </a:endParaRPr>
          </a:p>
        </p:txBody>
      </p:sp>
      <p:cxnSp>
        <p:nvCxnSpPr>
          <p:cNvPr id="56" name="Straight Arrow Connector 55">
            <a:extLst>
              <a:ext uri="{FF2B5EF4-FFF2-40B4-BE49-F238E27FC236}">
                <a16:creationId xmlns:a16="http://schemas.microsoft.com/office/drawing/2014/main" id="{369BE484-8146-D2CB-C7A8-E6008960FE27}"/>
              </a:ext>
            </a:extLst>
          </p:cNvPr>
          <p:cNvCxnSpPr>
            <a:cxnSpLocks/>
            <a:stCxn id="20" idx="4"/>
            <a:endCxn id="40" idx="0"/>
          </p:cNvCxnSpPr>
          <p:nvPr/>
        </p:nvCxnSpPr>
        <p:spPr>
          <a:xfrm flipH="1">
            <a:off x="7986419" y="893539"/>
            <a:ext cx="11679" cy="296889"/>
          </a:xfrm>
          <a:prstGeom prst="straightConnector1">
            <a:avLst/>
          </a:prstGeom>
          <a:ln w="95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9B3FD4AE-8E6E-499C-BCBD-A1457916363D}"/>
              </a:ext>
            </a:extLst>
          </p:cNvPr>
          <p:cNvCxnSpPr>
            <a:cxnSpLocks/>
            <a:stCxn id="19" idx="0"/>
            <a:endCxn id="30" idx="4"/>
          </p:cNvCxnSpPr>
          <p:nvPr/>
        </p:nvCxnSpPr>
        <p:spPr>
          <a:xfrm flipV="1">
            <a:off x="5554822" y="3019336"/>
            <a:ext cx="121" cy="1556855"/>
          </a:xfrm>
          <a:prstGeom prst="straightConnector1">
            <a:avLst/>
          </a:prstGeom>
          <a:ln w="95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CE664FA0-4DCD-9807-A9E9-C72619F675FB}"/>
              </a:ext>
            </a:extLst>
          </p:cNvPr>
          <p:cNvCxnSpPr>
            <a:cxnSpLocks/>
            <a:stCxn id="21" idx="1"/>
          </p:cNvCxnSpPr>
          <p:nvPr/>
        </p:nvCxnSpPr>
        <p:spPr>
          <a:xfrm>
            <a:off x="9860549" y="2150825"/>
            <a:ext cx="418419" cy="0"/>
          </a:xfrm>
          <a:prstGeom prst="line">
            <a:avLst/>
          </a:prstGeom>
        </p:spPr>
        <p:style>
          <a:lnRef idx="3">
            <a:schemeClr val="dk1"/>
          </a:lnRef>
          <a:fillRef idx="0">
            <a:schemeClr val="dk1"/>
          </a:fillRef>
          <a:effectRef idx="2">
            <a:schemeClr val="dk1"/>
          </a:effectRef>
          <a:fontRef idx="minor">
            <a:schemeClr val="tx1"/>
          </a:fontRef>
        </p:style>
      </p:cxnSp>
      <p:cxnSp>
        <p:nvCxnSpPr>
          <p:cNvPr id="97" name="Straight Connector 96">
            <a:extLst>
              <a:ext uri="{FF2B5EF4-FFF2-40B4-BE49-F238E27FC236}">
                <a16:creationId xmlns:a16="http://schemas.microsoft.com/office/drawing/2014/main" id="{C76CE71F-6833-AD0E-8932-A188E75851F5}"/>
              </a:ext>
            </a:extLst>
          </p:cNvPr>
          <p:cNvCxnSpPr>
            <a:cxnSpLocks/>
            <a:stCxn id="33" idx="0"/>
          </p:cNvCxnSpPr>
          <p:nvPr/>
        </p:nvCxnSpPr>
        <p:spPr>
          <a:xfrm flipH="1" flipV="1">
            <a:off x="10269556" y="2150824"/>
            <a:ext cx="8165" cy="3904465"/>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F973EF3D-415B-1FE7-D688-EC0A2CF17B3C}"/>
              </a:ext>
            </a:extLst>
          </p:cNvPr>
          <p:cNvCxnSpPr>
            <a:cxnSpLocks/>
            <a:endCxn id="22" idx="3"/>
          </p:cNvCxnSpPr>
          <p:nvPr/>
        </p:nvCxnSpPr>
        <p:spPr>
          <a:xfrm>
            <a:off x="7996166" y="3019337"/>
            <a:ext cx="474871" cy="0"/>
          </a:xfrm>
          <a:prstGeom prst="straightConnector1">
            <a:avLst/>
          </a:prstGeom>
          <a:ln w="95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08" name="Straight Arrow Connector 107">
            <a:extLst>
              <a:ext uri="{FF2B5EF4-FFF2-40B4-BE49-F238E27FC236}">
                <a16:creationId xmlns:a16="http://schemas.microsoft.com/office/drawing/2014/main" id="{0340CC89-239D-9D81-DB2A-91B748831A88}"/>
              </a:ext>
            </a:extLst>
          </p:cNvPr>
          <p:cNvCxnSpPr>
            <a:cxnSpLocks/>
            <a:endCxn id="23" idx="3"/>
          </p:cNvCxnSpPr>
          <p:nvPr/>
        </p:nvCxnSpPr>
        <p:spPr>
          <a:xfrm>
            <a:off x="7986419" y="3887847"/>
            <a:ext cx="484618" cy="0"/>
          </a:xfrm>
          <a:prstGeom prst="straightConnector1">
            <a:avLst/>
          </a:prstGeom>
          <a:ln w="95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09" name="Straight Arrow Connector 108">
            <a:extLst>
              <a:ext uri="{FF2B5EF4-FFF2-40B4-BE49-F238E27FC236}">
                <a16:creationId xmlns:a16="http://schemas.microsoft.com/office/drawing/2014/main" id="{9521D92D-68F9-349C-871D-9569405B22A5}"/>
              </a:ext>
            </a:extLst>
          </p:cNvPr>
          <p:cNvCxnSpPr>
            <a:cxnSpLocks/>
            <a:endCxn id="25" idx="3"/>
          </p:cNvCxnSpPr>
          <p:nvPr/>
        </p:nvCxnSpPr>
        <p:spPr>
          <a:xfrm>
            <a:off x="7986419" y="4756356"/>
            <a:ext cx="484860" cy="0"/>
          </a:xfrm>
          <a:prstGeom prst="straightConnector1">
            <a:avLst/>
          </a:prstGeom>
          <a:ln w="95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10" name="Straight Arrow Connector 109">
            <a:extLst>
              <a:ext uri="{FF2B5EF4-FFF2-40B4-BE49-F238E27FC236}">
                <a16:creationId xmlns:a16="http://schemas.microsoft.com/office/drawing/2014/main" id="{2DE07A1C-C069-2481-7D4B-0DF3C46D4C42}"/>
              </a:ext>
            </a:extLst>
          </p:cNvPr>
          <p:cNvCxnSpPr>
            <a:cxnSpLocks/>
            <a:endCxn id="5" idx="3"/>
          </p:cNvCxnSpPr>
          <p:nvPr/>
        </p:nvCxnSpPr>
        <p:spPr>
          <a:xfrm>
            <a:off x="7986419" y="5578839"/>
            <a:ext cx="484860" cy="0"/>
          </a:xfrm>
          <a:prstGeom prst="straightConnector1">
            <a:avLst/>
          </a:prstGeom>
          <a:ln w="95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3D4DD755-82DD-FD52-3E9B-00CD39551BFF}"/>
              </a:ext>
            </a:extLst>
          </p:cNvPr>
          <p:cNvCxnSpPr>
            <a:cxnSpLocks/>
            <a:stCxn id="22" idx="1"/>
          </p:cNvCxnSpPr>
          <p:nvPr/>
        </p:nvCxnSpPr>
        <p:spPr>
          <a:xfrm flipV="1">
            <a:off x="9859303" y="3019336"/>
            <a:ext cx="418419" cy="1"/>
          </a:xfrm>
          <a:prstGeom prst="line">
            <a:avLst/>
          </a:prstGeom>
        </p:spPr>
        <p:style>
          <a:lnRef idx="3">
            <a:schemeClr val="dk1"/>
          </a:lnRef>
          <a:fillRef idx="0">
            <a:schemeClr val="dk1"/>
          </a:fillRef>
          <a:effectRef idx="2">
            <a:schemeClr val="dk1"/>
          </a:effectRef>
          <a:fontRef idx="minor">
            <a:schemeClr val="tx1"/>
          </a:fontRef>
        </p:style>
      </p:cxnSp>
      <p:cxnSp>
        <p:nvCxnSpPr>
          <p:cNvPr id="126" name="Straight Connector 125">
            <a:extLst>
              <a:ext uri="{FF2B5EF4-FFF2-40B4-BE49-F238E27FC236}">
                <a16:creationId xmlns:a16="http://schemas.microsoft.com/office/drawing/2014/main" id="{DE6B5140-29B4-D5DC-6651-F798CCDC16B9}"/>
              </a:ext>
            </a:extLst>
          </p:cNvPr>
          <p:cNvCxnSpPr>
            <a:cxnSpLocks/>
            <a:stCxn id="23" idx="1"/>
          </p:cNvCxnSpPr>
          <p:nvPr/>
        </p:nvCxnSpPr>
        <p:spPr>
          <a:xfrm flipV="1">
            <a:off x="9859303" y="3887654"/>
            <a:ext cx="418418" cy="193"/>
          </a:xfrm>
          <a:prstGeom prst="line">
            <a:avLst/>
          </a:prstGeom>
        </p:spPr>
        <p:style>
          <a:lnRef idx="3">
            <a:schemeClr val="dk1"/>
          </a:lnRef>
          <a:fillRef idx="0">
            <a:schemeClr val="dk1"/>
          </a:fillRef>
          <a:effectRef idx="2">
            <a:schemeClr val="dk1"/>
          </a:effectRef>
          <a:fontRef idx="minor">
            <a:schemeClr val="tx1"/>
          </a:fontRef>
        </p:style>
      </p:cxnSp>
      <p:cxnSp>
        <p:nvCxnSpPr>
          <p:cNvPr id="127" name="Straight Connector 126">
            <a:extLst>
              <a:ext uri="{FF2B5EF4-FFF2-40B4-BE49-F238E27FC236}">
                <a16:creationId xmlns:a16="http://schemas.microsoft.com/office/drawing/2014/main" id="{5C7A4C85-0C98-5D51-84CC-A939EB046A51}"/>
              </a:ext>
            </a:extLst>
          </p:cNvPr>
          <p:cNvCxnSpPr>
            <a:cxnSpLocks/>
            <a:stCxn id="25" idx="1"/>
          </p:cNvCxnSpPr>
          <p:nvPr/>
        </p:nvCxnSpPr>
        <p:spPr>
          <a:xfrm flipV="1">
            <a:off x="9859303" y="4756355"/>
            <a:ext cx="418417" cy="1"/>
          </a:xfrm>
          <a:prstGeom prst="line">
            <a:avLst/>
          </a:prstGeom>
        </p:spPr>
        <p:style>
          <a:lnRef idx="3">
            <a:schemeClr val="dk1"/>
          </a:lnRef>
          <a:fillRef idx="0">
            <a:schemeClr val="dk1"/>
          </a:fillRef>
          <a:effectRef idx="2">
            <a:schemeClr val="dk1"/>
          </a:effectRef>
          <a:fontRef idx="minor">
            <a:schemeClr val="tx1"/>
          </a:fontRef>
        </p:style>
      </p:cxnSp>
      <p:cxnSp>
        <p:nvCxnSpPr>
          <p:cNvPr id="128" name="Straight Connector 127">
            <a:extLst>
              <a:ext uri="{FF2B5EF4-FFF2-40B4-BE49-F238E27FC236}">
                <a16:creationId xmlns:a16="http://schemas.microsoft.com/office/drawing/2014/main" id="{3D19EE20-C179-B76D-4ED5-148C5A03FC1C}"/>
              </a:ext>
            </a:extLst>
          </p:cNvPr>
          <p:cNvCxnSpPr>
            <a:cxnSpLocks/>
            <a:stCxn id="5" idx="1"/>
          </p:cNvCxnSpPr>
          <p:nvPr/>
        </p:nvCxnSpPr>
        <p:spPr>
          <a:xfrm flipV="1">
            <a:off x="9859303" y="5578838"/>
            <a:ext cx="418747" cy="1"/>
          </a:xfrm>
          <a:prstGeom prst="line">
            <a:avLst/>
          </a:prstGeom>
        </p:spPr>
        <p:style>
          <a:lnRef idx="3">
            <a:schemeClr val="dk1"/>
          </a:lnRef>
          <a:fillRef idx="0">
            <a:schemeClr val="dk1"/>
          </a:fillRef>
          <a:effectRef idx="2">
            <a:schemeClr val="dk1"/>
          </a:effectRef>
          <a:fontRef idx="minor">
            <a:schemeClr val="tx1"/>
          </a:fontRef>
        </p:style>
      </p:cxnSp>
      <p:cxnSp>
        <p:nvCxnSpPr>
          <p:cNvPr id="140" name="Straight Connector 139">
            <a:extLst>
              <a:ext uri="{FF2B5EF4-FFF2-40B4-BE49-F238E27FC236}">
                <a16:creationId xmlns:a16="http://schemas.microsoft.com/office/drawing/2014/main" id="{83EB7D3D-BA45-805E-B92E-AFA9B3FBE7AC}"/>
              </a:ext>
            </a:extLst>
          </p:cNvPr>
          <p:cNvCxnSpPr>
            <a:cxnSpLocks/>
          </p:cNvCxnSpPr>
          <p:nvPr/>
        </p:nvCxnSpPr>
        <p:spPr>
          <a:xfrm>
            <a:off x="5554822" y="6298483"/>
            <a:ext cx="2422829" cy="0"/>
          </a:xfrm>
          <a:prstGeom prst="line">
            <a:avLst/>
          </a:prstGeom>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528678901"/>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900" decel="100000" fill="hold"/>
                                        <p:tgtEl>
                                          <p:spTgt spid="7"/>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7"/>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p:stCondLst>
                                    <p:cond delay="0"/>
                                  </p:stCondLst>
                                  <p:childTnLst>
                                    <p:set>
                                      <p:cBhvr>
                                        <p:cTn id="12" dur="1" fill="hold">
                                          <p:stCondLst>
                                            <p:cond delay="0"/>
                                          </p:stCondLst>
                                        </p:cTn>
                                        <p:tgtEl>
                                          <p:spTgt spid="40"/>
                                        </p:tgtEl>
                                        <p:attrNameLst>
                                          <p:attrName>style.visibility</p:attrName>
                                        </p:attrNameLst>
                                      </p:cBhvr>
                                      <p:to>
                                        <p:strVal val="visible"/>
                                      </p:to>
                                    </p:set>
                                    <p:animEffect transition="in" filter="fade">
                                      <p:cBhvr>
                                        <p:cTn id="13" dur="1000"/>
                                        <p:tgtEl>
                                          <p:spTgt spid="40"/>
                                        </p:tgtEl>
                                      </p:cBhvr>
                                    </p:animEffect>
                                    <p:anim calcmode="lin" valueType="num">
                                      <p:cBhvr>
                                        <p:cTn id="14" dur="1000" fill="hold"/>
                                        <p:tgtEl>
                                          <p:spTgt spid="40"/>
                                        </p:tgtEl>
                                        <p:attrNameLst>
                                          <p:attrName>ppt_x</p:attrName>
                                        </p:attrNameLst>
                                      </p:cBhvr>
                                      <p:tavLst>
                                        <p:tav tm="0">
                                          <p:val>
                                            <p:strVal val="#ppt_x"/>
                                          </p:val>
                                        </p:tav>
                                        <p:tav tm="100000">
                                          <p:val>
                                            <p:strVal val="#ppt_x"/>
                                          </p:val>
                                        </p:tav>
                                      </p:tavLst>
                                    </p:anim>
                                    <p:anim calcmode="lin" valueType="num">
                                      <p:cBhvr>
                                        <p:cTn id="15" dur="900" decel="100000" fill="hold"/>
                                        <p:tgtEl>
                                          <p:spTgt spid="40"/>
                                        </p:tgtEl>
                                        <p:attrNameLst>
                                          <p:attrName>ppt_y</p:attrName>
                                        </p:attrNameLst>
                                      </p:cBhvr>
                                      <p:tavLst>
                                        <p:tav tm="0">
                                          <p:val>
                                            <p:strVal val="#ppt_y+1"/>
                                          </p:val>
                                        </p:tav>
                                        <p:tav tm="100000">
                                          <p:val>
                                            <p:strVal val="#ppt_y-.03"/>
                                          </p:val>
                                        </p:tav>
                                      </p:tavLst>
                                    </p:anim>
                                    <p:anim calcmode="lin" valueType="num">
                                      <p:cBhvr>
                                        <p:cTn id="16" dur="100" accel="100000" fill="hold">
                                          <p:stCondLst>
                                            <p:cond delay="900"/>
                                          </p:stCondLst>
                                        </p:cTn>
                                        <p:tgtEl>
                                          <p:spTgt spid="40"/>
                                        </p:tgtEl>
                                        <p:attrNameLst>
                                          <p:attrName>ppt_y</p:attrName>
                                        </p:attrNameLst>
                                      </p:cBhvr>
                                      <p:tavLst>
                                        <p:tav tm="0">
                                          <p:val>
                                            <p:strVal val="#ppt_y-.03"/>
                                          </p:val>
                                        </p:tav>
                                        <p:tav tm="100000">
                                          <p:val>
                                            <p:strVal val="#ppt_y"/>
                                          </p:val>
                                        </p:tav>
                                      </p:tavLst>
                                    </p:anim>
                                  </p:childTnLst>
                                </p:cTn>
                              </p:par>
                              <p:par>
                                <p:cTn id="17" presetID="37" presetClass="entr" presetSubtype="0"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1000"/>
                                        <p:tgtEl>
                                          <p:spTgt spid="19"/>
                                        </p:tgtEl>
                                      </p:cBhvr>
                                    </p:animEffect>
                                    <p:anim calcmode="lin" valueType="num">
                                      <p:cBhvr>
                                        <p:cTn id="20" dur="1000" fill="hold"/>
                                        <p:tgtEl>
                                          <p:spTgt spid="19"/>
                                        </p:tgtEl>
                                        <p:attrNameLst>
                                          <p:attrName>ppt_x</p:attrName>
                                        </p:attrNameLst>
                                      </p:cBhvr>
                                      <p:tavLst>
                                        <p:tav tm="0">
                                          <p:val>
                                            <p:strVal val="#ppt_x"/>
                                          </p:val>
                                        </p:tav>
                                        <p:tav tm="100000">
                                          <p:val>
                                            <p:strVal val="#ppt_x"/>
                                          </p:val>
                                        </p:tav>
                                      </p:tavLst>
                                    </p:anim>
                                    <p:anim calcmode="lin" valueType="num">
                                      <p:cBhvr>
                                        <p:cTn id="21" dur="900" decel="100000" fill="hold"/>
                                        <p:tgtEl>
                                          <p:spTgt spid="19"/>
                                        </p:tgtEl>
                                        <p:attrNameLst>
                                          <p:attrName>ppt_y</p:attrName>
                                        </p:attrNameLst>
                                      </p:cBhvr>
                                      <p:tavLst>
                                        <p:tav tm="0">
                                          <p:val>
                                            <p:strVal val="#ppt_y+1"/>
                                          </p:val>
                                        </p:tav>
                                        <p:tav tm="100000">
                                          <p:val>
                                            <p:strVal val="#ppt_y-.03"/>
                                          </p:val>
                                        </p:tav>
                                      </p:tavLst>
                                    </p:anim>
                                    <p:anim calcmode="lin" valueType="num">
                                      <p:cBhvr>
                                        <p:cTn id="22" dur="100" accel="100000" fill="hold">
                                          <p:stCondLst>
                                            <p:cond delay="900"/>
                                          </p:stCondLst>
                                        </p:cTn>
                                        <p:tgtEl>
                                          <p:spTgt spid="19"/>
                                        </p:tgtEl>
                                        <p:attrNameLst>
                                          <p:attrName>ppt_y</p:attrName>
                                        </p:attrNameLst>
                                      </p:cBhvr>
                                      <p:tavLst>
                                        <p:tav tm="0">
                                          <p:val>
                                            <p:strVal val="#ppt_y-.03"/>
                                          </p:val>
                                        </p:tav>
                                        <p:tav tm="100000">
                                          <p:val>
                                            <p:strVal val="#ppt_y"/>
                                          </p:val>
                                        </p:tav>
                                      </p:tavLst>
                                    </p:anim>
                                  </p:childTnLst>
                                </p:cTn>
                              </p:par>
                              <p:par>
                                <p:cTn id="23" presetID="37" presetClass="entr" presetSubtype="0" fill="hold" nodeType="withEffect">
                                  <p:stCondLst>
                                    <p:cond delay="0"/>
                                  </p:stCondLst>
                                  <p:childTnLst>
                                    <p:set>
                                      <p:cBhvr>
                                        <p:cTn id="24" dur="1" fill="hold">
                                          <p:stCondLst>
                                            <p:cond delay="0"/>
                                          </p:stCondLst>
                                        </p:cTn>
                                        <p:tgtEl>
                                          <p:spTgt spid="140"/>
                                        </p:tgtEl>
                                        <p:attrNameLst>
                                          <p:attrName>style.visibility</p:attrName>
                                        </p:attrNameLst>
                                      </p:cBhvr>
                                      <p:to>
                                        <p:strVal val="visible"/>
                                      </p:to>
                                    </p:set>
                                    <p:animEffect transition="in" filter="fade">
                                      <p:cBhvr>
                                        <p:cTn id="25" dur="1000"/>
                                        <p:tgtEl>
                                          <p:spTgt spid="140"/>
                                        </p:tgtEl>
                                      </p:cBhvr>
                                    </p:animEffect>
                                    <p:anim calcmode="lin" valueType="num">
                                      <p:cBhvr>
                                        <p:cTn id="26" dur="1000" fill="hold"/>
                                        <p:tgtEl>
                                          <p:spTgt spid="140"/>
                                        </p:tgtEl>
                                        <p:attrNameLst>
                                          <p:attrName>ppt_x</p:attrName>
                                        </p:attrNameLst>
                                      </p:cBhvr>
                                      <p:tavLst>
                                        <p:tav tm="0">
                                          <p:val>
                                            <p:strVal val="#ppt_x"/>
                                          </p:val>
                                        </p:tav>
                                        <p:tav tm="100000">
                                          <p:val>
                                            <p:strVal val="#ppt_x"/>
                                          </p:val>
                                        </p:tav>
                                      </p:tavLst>
                                    </p:anim>
                                    <p:anim calcmode="lin" valueType="num">
                                      <p:cBhvr>
                                        <p:cTn id="27" dur="900" decel="100000" fill="hold"/>
                                        <p:tgtEl>
                                          <p:spTgt spid="140"/>
                                        </p:tgtEl>
                                        <p:attrNameLst>
                                          <p:attrName>ppt_y</p:attrName>
                                        </p:attrNameLst>
                                      </p:cBhvr>
                                      <p:tavLst>
                                        <p:tav tm="0">
                                          <p:val>
                                            <p:strVal val="#ppt_y+1"/>
                                          </p:val>
                                        </p:tav>
                                        <p:tav tm="100000">
                                          <p:val>
                                            <p:strVal val="#ppt_y-.03"/>
                                          </p:val>
                                        </p:tav>
                                      </p:tavLst>
                                    </p:anim>
                                    <p:anim calcmode="lin" valueType="num">
                                      <p:cBhvr>
                                        <p:cTn id="28" dur="100" accel="100000" fill="hold">
                                          <p:stCondLst>
                                            <p:cond delay="900"/>
                                          </p:stCondLst>
                                        </p:cTn>
                                        <p:tgtEl>
                                          <p:spTgt spid="140"/>
                                        </p:tgtEl>
                                        <p:attrNameLst>
                                          <p:attrName>ppt_y</p:attrName>
                                        </p:attrNameLst>
                                      </p:cBhvr>
                                      <p:tavLst>
                                        <p:tav tm="0">
                                          <p:val>
                                            <p:strVal val="#ppt_y-.03"/>
                                          </p:val>
                                        </p:tav>
                                        <p:tav tm="100000">
                                          <p:val>
                                            <p:strVal val="#ppt_y"/>
                                          </p:val>
                                        </p:tav>
                                      </p:tavLst>
                                    </p:anim>
                                  </p:childTnLst>
                                </p:cTn>
                              </p:par>
                              <p:par>
                                <p:cTn id="29" presetID="37" presetClass="entr" presetSubtype="0" fill="hold" nodeType="withEffect">
                                  <p:stCondLst>
                                    <p:cond delay="0"/>
                                  </p:stCondLst>
                                  <p:childTnLst>
                                    <p:set>
                                      <p:cBhvr>
                                        <p:cTn id="30" dur="1" fill="hold">
                                          <p:stCondLst>
                                            <p:cond delay="0"/>
                                          </p:stCondLst>
                                        </p:cTn>
                                        <p:tgtEl>
                                          <p:spTgt spid="110"/>
                                        </p:tgtEl>
                                        <p:attrNameLst>
                                          <p:attrName>style.visibility</p:attrName>
                                        </p:attrNameLst>
                                      </p:cBhvr>
                                      <p:to>
                                        <p:strVal val="visible"/>
                                      </p:to>
                                    </p:set>
                                    <p:animEffect transition="in" filter="fade">
                                      <p:cBhvr>
                                        <p:cTn id="31" dur="1000"/>
                                        <p:tgtEl>
                                          <p:spTgt spid="110"/>
                                        </p:tgtEl>
                                      </p:cBhvr>
                                    </p:animEffect>
                                    <p:anim calcmode="lin" valueType="num">
                                      <p:cBhvr>
                                        <p:cTn id="32" dur="1000" fill="hold"/>
                                        <p:tgtEl>
                                          <p:spTgt spid="110"/>
                                        </p:tgtEl>
                                        <p:attrNameLst>
                                          <p:attrName>ppt_x</p:attrName>
                                        </p:attrNameLst>
                                      </p:cBhvr>
                                      <p:tavLst>
                                        <p:tav tm="0">
                                          <p:val>
                                            <p:strVal val="#ppt_x"/>
                                          </p:val>
                                        </p:tav>
                                        <p:tav tm="100000">
                                          <p:val>
                                            <p:strVal val="#ppt_x"/>
                                          </p:val>
                                        </p:tav>
                                      </p:tavLst>
                                    </p:anim>
                                    <p:anim calcmode="lin" valueType="num">
                                      <p:cBhvr>
                                        <p:cTn id="33" dur="900" decel="100000" fill="hold"/>
                                        <p:tgtEl>
                                          <p:spTgt spid="110"/>
                                        </p:tgtEl>
                                        <p:attrNameLst>
                                          <p:attrName>ppt_y</p:attrName>
                                        </p:attrNameLst>
                                      </p:cBhvr>
                                      <p:tavLst>
                                        <p:tav tm="0">
                                          <p:val>
                                            <p:strVal val="#ppt_y+1"/>
                                          </p:val>
                                        </p:tav>
                                        <p:tav tm="100000">
                                          <p:val>
                                            <p:strVal val="#ppt_y-.03"/>
                                          </p:val>
                                        </p:tav>
                                      </p:tavLst>
                                    </p:anim>
                                    <p:anim calcmode="lin" valueType="num">
                                      <p:cBhvr>
                                        <p:cTn id="34" dur="100" accel="100000" fill="hold">
                                          <p:stCondLst>
                                            <p:cond delay="900"/>
                                          </p:stCondLst>
                                        </p:cTn>
                                        <p:tgtEl>
                                          <p:spTgt spid="110"/>
                                        </p:tgtEl>
                                        <p:attrNameLst>
                                          <p:attrName>ppt_y</p:attrName>
                                        </p:attrNameLst>
                                      </p:cBhvr>
                                      <p:tavLst>
                                        <p:tav tm="0">
                                          <p:val>
                                            <p:strVal val="#ppt_y-.03"/>
                                          </p:val>
                                        </p:tav>
                                        <p:tav tm="100000">
                                          <p:val>
                                            <p:strVal val="#ppt_y"/>
                                          </p:val>
                                        </p:tav>
                                      </p:tavLst>
                                    </p:anim>
                                  </p:childTnLst>
                                </p:cTn>
                              </p:par>
                              <p:par>
                                <p:cTn id="35" presetID="37" presetClass="entr" presetSubtype="0" fill="hold" nodeType="withEffect">
                                  <p:stCondLst>
                                    <p:cond delay="0"/>
                                  </p:stCondLst>
                                  <p:childTnLst>
                                    <p:set>
                                      <p:cBhvr>
                                        <p:cTn id="36" dur="1" fill="hold">
                                          <p:stCondLst>
                                            <p:cond delay="0"/>
                                          </p:stCondLst>
                                        </p:cTn>
                                        <p:tgtEl>
                                          <p:spTgt spid="109"/>
                                        </p:tgtEl>
                                        <p:attrNameLst>
                                          <p:attrName>style.visibility</p:attrName>
                                        </p:attrNameLst>
                                      </p:cBhvr>
                                      <p:to>
                                        <p:strVal val="visible"/>
                                      </p:to>
                                    </p:set>
                                    <p:animEffect transition="in" filter="fade">
                                      <p:cBhvr>
                                        <p:cTn id="37" dur="1000"/>
                                        <p:tgtEl>
                                          <p:spTgt spid="109"/>
                                        </p:tgtEl>
                                      </p:cBhvr>
                                    </p:animEffect>
                                    <p:anim calcmode="lin" valueType="num">
                                      <p:cBhvr>
                                        <p:cTn id="38" dur="1000" fill="hold"/>
                                        <p:tgtEl>
                                          <p:spTgt spid="109"/>
                                        </p:tgtEl>
                                        <p:attrNameLst>
                                          <p:attrName>ppt_x</p:attrName>
                                        </p:attrNameLst>
                                      </p:cBhvr>
                                      <p:tavLst>
                                        <p:tav tm="0">
                                          <p:val>
                                            <p:strVal val="#ppt_x"/>
                                          </p:val>
                                        </p:tav>
                                        <p:tav tm="100000">
                                          <p:val>
                                            <p:strVal val="#ppt_x"/>
                                          </p:val>
                                        </p:tav>
                                      </p:tavLst>
                                    </p:anim>
                                    <p:anim calcmode="lin" valueType="num">
                                      <p:cBhvr>
                                        <p:cTn id="39" dur="900" decel="100000" fill="hold"/>
                                        <p:tgtEl>
                                          <p:spTgt spid="109"/>
                                        </p:tgtEl>
                                        <p:attrNameLst>
                                          <p:attrName>ppt_y</p:attrName>
                                        </p:attrNameLst>
                                      </p:cBhvr>
                                      <p:tavLst>
                                        <p:tav tm="0">
                                          <p:val>
                                            <p:strVal val="#ppt_y+1"/>
                                          </p:val>
                                        </p:tav>
                                        <p:tav tm="100000">
                                          <p:val>
                                            <p:strVal val="#ppt_y-.03"/>
                                          </p:val>
                                        </p:tav>
                                      </p:tavLst>
                                    </p:anim>
                                    <p:anim calcmode="lin" valueType="num">
                                      <p:cBhvr>
                                        <p:cTn id="40" dur="100" accel="100000" fill="hold">
                                          <p:stCondLst>
                                            <p:cond delay="900"/>
                                          </p:stCondLst>
                                        </p:cTn>
                                        <p:tgtEl>
                                          <p:spTgt spid="109"/>
                                        </p:tgtEl>
                                        <p:attrNameLst>
                                          <p:attrName>ppt_y</p:attrName>
                                        </p:attrNameLst>
                                      </p:cBhvr>
                                      <p:tavLst>
                                        <p:tav tm="0">
                                          <p:val>
                                            <p:strVal val="#ppt_y-.03"/>
                                          </p:val>
                                        </p:tav>
                                        <p:tav tm="100000">
                                          <p:val>
                                            <p:strVal val="#ppt_y"/>
                                          </p:val>
                                        </p:tav>
                                      </p:tavLst>
                                    </p:anim>
                                  </p:childTnLst>
                                </p:cTn>
                              </p:par>
                              <p:par>
                                <p:cTn id="41" presetID="37" presetClass="entr" presetSubtype="0" fill="hold" nodeType="withEffect">
                                  <p:stCondLst>
                                    <p:cond delay="0"/>
                                  </p:stCondLst>
                                  <p:childTnLst>
                                    <p:set>
                                      <p:cBhvr>
                                        <p:cTn id="42" dur="1" fill="hold">
                                          <p:stCondLst>
                                            <p:cond delay="0"/>
                                          </p:stCondLst>
                                        </p:cTn>
                                        <p:tgtEl>
                                          <p:spTgt spid="108"/>
                                        </p:tgtEl>
                                        <p:attrNameLst>
                                          <p:attrName>style.visibility</p:attrName>
                                        </p:attrNameLst>
                                      </p:cBhvr>
                                      <p:to>
                                        <p:strVal val="visible"/>
                                      </p:to>
                                    </p:set>
                                    <p:animEffect transition="in" filter="fade">
                                      <p:cBhvr>
                                        <p:cTn id="43" dur="1000"/>
                                        <p:tgtEl>
                                          <p:spTgt spid="108"/>
                                        </p:tgtEl>
                                      </p:cBhvr>
                                    </p:animEffect>
                                    <p:anim calcmode="lin" valueType="num">
                                      <p:cBhvr>
                                        <p:cTn id="44" dur="1000" fill="hold"/>
                                        <p:tgtEl>
                                          <p:spTgt spid="108"/>
                                        </p:tgtEl>
                                        <p:attrNameLst>
                                          <p:attrName>ppt_x</p:attrName>
                                        </p:attrNameLst>
                                      </p:cBhvr>
                                      <p:tavLst>
                                        <p:tav tm="0">
                                          <p:val>
                                            <p:strVal val="#ppt_x"/>
                                          </p:val>
                                        </p:tav>
                                        <p:tav tm="100000">
                                          <p:val>
                                            <p:strVal val="#ppt_x"/>
                                          </p:val>
                                        </p:tav>
                                      </p:tavLst>
                                    </p:anim>
                                    <p:anim calcmode="lin" valueType="num">
                                      <p:cBhvr>
                                        <p:cTn id="45" dur="900" decel="100000" fill="hold"/>
                                        <p:tgtEl>
                                          <p:spTgt spid="108"/>
                                        </p:tgtEl>
                                        <p:attrNameLst>
                                          <p:attrName>ppt_y</p:attrName>
                                        </p:attrNameLst>
                                      </p:cBhvr>
                                      <p:tavLst>
                                        <p:tav tm="0">
                                          <p:val>
                                            <p:strVal val="#ppt_y+1"/>
                                          </p:val>
                                        </p:tav>
                                        <p:tav tm="100000">
                                          <p:val>
                                            <p:strVal val="#ppt_y-.03"/>
                                          </p:val>
                                        </p:tav>
                                      </p:tavLst>
                                    </p:anim>
                                    <p:anim calcmode="lin" valueType="num">
                                      <p:cBhvr>
                                        <p:cTn id="46" dur="100" accel="100000" fill="hold">
                                          <p:stCondLst>
                                            <p:cond delay="900"/>
                                          </p:stCondLst>
                                        </p:cTn>
                                        <p:tgtEl>
                                          <p:spTgt spid="108"/>
                                        </p:tgtEl>
                                        <p:attrNameLst>
                                          <p:attrName>ppt_y</p:attrName>
                                        </p:attrNameLst>
                                      </p:cBhvr>
                                      <p:tavLst>
                                        <p:tav tm="0">
                                          <p:val>
                                            <p:strVal val="#ppt_y-.03"/>
                                          </p:val>
                                        </p:tav>
                                        <p:tav tm="100000">
                                          <p:val>
                                            <p:strVal val="#ppt_y"/>
                                          </p:val>
                                        </p:tav>
                                      </p:tavLst>
                                    </p:anim>
                                  </p:childTnLst>
                                </p:cTn>
                              </p:par>
                              <p:par>
                                <p:cTn id="47" presetID="37" presetClass="entr" presetSubtype="0" fill="hold" nodeType="withEffect">
                                  <p:stCondLst>
                                    <p:cond delay="0"/>
                                  </p:stCondLst>
                                  <p:childTnLst>
                                    <p:set>
                                      <p:cBhvr>
                                        <p:cTn id="48" dur="1" fill="hold">
                                          <p:stCondLst>
                                            <p:cond delay="0"/>
                                          </p:stCondLst>
                                        </p:cTn>
                                        <p:tgtEl>
                                          <p:spTgt spid="105"/>
                                        </p:tgtEl>
                                        <p:attrNameLst>
                                          <p:attrName>style.visibility</p:attrName>
                                        </p:attrNameLst>
                                      </p:cBhvr>
                                      <p:to>
                                        <p:strVal val="visible"/>
                                      </p:to>
                                    </p:set>
                                    <p:animEffect transition="in" filter="fade">
                                      <p:cBhvr>
                                        <p:cTn id="49" dur="1000"/>
                                        <p:tgtEl>
                                          <p:spTgt spid="105"/>
                                        </p:tgtEl>
                                      </p:cBhvr>
                                    </p:animEffect>
                                    <p:anim calcmode="lin" valueType="num">
                                      <p:cBhvr>
                                        <p:cTn id="50" dur="1000" fill="hold"/>
                                        <p:tgtEl>
                                          <p:spTgt spid="105"/>
                                        </p:tgtEl>
                                        <p:attrNameLst>
                                          <p:attrName>ppt_x</p:attrName>
                                        </p:attrNameLst>
                                      </p:cBhvr>
                                      <p:tavLst>
                                        <p:tav tm="0">
                                          <p:val>
                                            <p:strVal val="#ppt_x"/>
                                          </p:val>
                                        </p:tav>
                                        <p:tav tm="100000">
                                          <p:val>
                                            <p:strVal val="#ppt_x"/>
                                          </p:val>
                                        </p:tav>
                                      </p:tavLst>
                                    </p:anim>
                                    <p:anim calcmode="lin" valueType="num">
                                      <p:cBhvr>
                                        <p:cTn id="51" dur="900" decel="100000" fill="hold"/>
                                        <p:tgtEl>
                                          <p:spTgt spid="105"/>
                                        </p:tgtEl>
                                        <p:attrNameLst>
                                          <p:attrName>ppt_y</p:attrName>
                                        </p:attrNameLst>
                                      </p:cBhvr>
                                      <p:tavLst>
                                        <p:tav tm="0">
                                          <p:val>
                                            <p:strVal val="#ppt_y+1"/>
                                          </p:val>
                                        </p:tav>
                                        <p:tav tm="100000">
                                          <p:val>
                                            <p:strVal val="#ppt_y-.03"/>
                                          </p:val>
                                        </p:tav>
                                      </p:tavLst>
                                    </p:anim>
                                    <p:anim calcmode="lin" valueType="num">
                                      <p:cBhvr>
                                        <p:cTn id="52" dur="100" accel="100000" fill="hold">
                                          <p:stCondLst>
                                            <p:cond delay="900"/>
                                          </p:stCondLst>
                                        </p:cTn>
                                        <p:tgtEl>
                                          <p:spTgt spid="105"/>
                                        </p:tgtEl>
                                        <p:attrNameLst>
                                          <p:attrName>ppt_y</p:attrName>
                                        </p:attrNameLst>
                                      </p:cBhvr>
                                      <p:tavLst>
                                        <p:tav tm="0">
                                          <p:val>
                                            <p:strVal val="#ppt_y-.03"/>
                                          </p:val>
                                        </p:tav>
                                        <p:tav tm="100000">
                                          <p:val>
                                            <p:strVal val="#ppt_y"/>
                                          </p:val>
                                        </p:tav>
                                      </p:tavLst>
                                    </p:anim>
                                  </p:childTnLst>
                                </p:cTn>
                              </p:par>
                              <p:par>
                                <p:cTn id="53" presetID="37" presetClass="entr" presetSubtype="0" fill="hold" nodeType="withEffect">
                                  <p:stCondLst>
                                    <p:cond delay="0"/>
                                  </p:stCondLst>
                                  <p:childTnLst>
                                    <p:set>
                                      <p:cBhvr>
                                        <p:cTn id="54" dur="1" fill="hold">
                                          <p:stCondLst>
                                            <p:cond delay="0"/>
                                          </p:stCondLst>
                                        </p:cTn>
                                        <p:tgtEl>
                                          <p:spTgt spid="128"/>
                                        </p:tgtEl>
                                        <p:attrNameLst>
                                          <p:attrName>style.visibility</p:attrName>
                                        </p:attrNameLst>
                                      </p:cBhvr>
                                      <p:to>
                                        <p:strVal val="visible"/>
                                      </p:to>
                                    </p:set>
                                    <p:animEffect transition="in" filter="fade">
                                      <p:cBhvr>
                                        <p:cTn id="55" dur="1000"/>
                                        <p:tgtEl>
                                          <p:spTgt spid="128"/>
                                        </p:tgtEl>
                                      </p:cBhvr>
                                    </p:animEffect>
                                    <p:anim calcmode="lin" valueType="num">
                                      <p:cBhvr>
                                        <p:cTn id="56" dur="1000" fill="hold"/>
                                        <p:tgtEl>
                                          <p:spTgt spid="128"/>
                                        </p:tgtEl>
                                        <p:attrNameLst>
                                          <p:attrName>ppt_x</p:attrName>
                                        </p:attrNameLst>
                                      </p:cBhvr>
                                      <p:tavLst>
                                        <p:tav tm="0">
                                          <p:val>
                                            <p:strVal val="#ppt_x"/>
                                          </p:val>
                                        </p:tav>
                                        <p:tav tm="100000">
                                          <p:val>
                                            <p:strVal val="#ppt_x"/>
                                          </p:val>
                                        </p:tav>
                                      </p:tavLst>
                                    </p:anim>
                                    <p:anim calcmode="lin" valueType="num">
                                      <p:cBhvr>
                                        <p:cTn id="57" dur="900" decel="100000" fill="hold"/>
                                        <p:tgtEl>
                                          <p:spTgt spid="128"/>
                                        </p:tgtEl>
                                        <p:attrNameLst>
                                          <p:attrName>ppt_y</p:attrName>
                                        </p:attrNameLst>
                                      </p:cBhvr>
                                      <p:tavLst>
                                        <p:tav tm="0">
                                          <p:val>
                                            <p:strVal val="#ppt_y+1"/>
                                          </p:val>
                                        </p:tav>
                                        <p:tav tm="100000">
                                          <p:val>
                                            <p:strVal val="#ppt_y-.03"/>
                                          </p:val>
                                        </p:tav>
                                      </p:tavLst>
                                    </p:anim>
                                    <p:anim calcmode="lin" valueType="num">
                                      <p:cBhvr>
                                        <p:cTn id="58" dur="100" accel="100000" fill="hold">
                                          <p:stCondLst>
                                            <p:cond delay="900"/>
                                          </p:stCondLst>
                                        </p:cTn>
                                        <p:tgtEl>
                                          <p:spTgt spid="128"/>
                                        </p:tgtEl>
                                        <p:attrNameLst>
                                          <p:attrName>ppt_y</p:attrName>
                                        </p:attrNameLst>
                                      </p:cBhvr>
                                      <p:tavLst>
                                        <p:tav tm="0">
                                          <p:val>
                                            <p:strVal val="#ppt_y-.03"/>
                                          </p:val>
                                        </p:tav>
                                        <p:tav tm="100000">
                                          <p:val>
                                            <p:strVal val="#ppt_y"/>
                                          </p:val>
                                        </p:tav>
                                      </p:tavLst>
                                    </p:anim>
                                  </p:childTnLst>
                                </p:cTn>
                              </p:par>
                              <p:par>
                                <p:cTn id="59" presetID="37" presetClass="entr" presetSubtype="0" fill="hold" nodeType="withEffect">
                                  <p:stCondLst>
                                    <p:cond delay="0"/>
                                  </p:stCondLst>
                                  <p:childTnLst>
                                    <p:set>
                                      <p:cBhvr>
                                        <p:cTn id="60" dur="1" fill="hold">
                                          <p:stCondLst>
                                            <p:cond delay="0"/>
                                          </p:stCondLst>
                                        </p:cTn>
                                        <p:tgtEl>
                                          <p:spTgt spid="127"/>
                                        </p:tgtEl>
                                        <p:attrNameLst>
                                          <p:attrName>style.visibility</p:attrName>
                                        </p:attrNameLst>
                                      </p:cBhvr>
                                      <p:to>
                                        <p:strVal val="visible"/>
                                      </p:to>
                                    </p:set>
                                    <p:animEffect transition="in" filter="fade">
                                      <p:cBhvr>
                                        <p:cTn id="61" dur="1000"/>
                                        <p:tgtEl>
                                          <p:spTgt spid="127"/>
                                        </p:tgtEl>
                                      </p:cBhvr>
                                    </p:animEffect>
                                    <p:anim calcmode="lin" valueType="num">
                                      <p:cBhvr>
                                        <p:cTn id="62" dur="1000" fill="hold"/>
                                        <p:tgtEl>
                                          <p:spTgt spid="127"/>
                                        </p:tgtEl>
                                        <p:attrNameLst>
                                          <p:attrName>ppt_x</p:attrName>
                                        </p:attrNameLst>
                                      </p:cBhvr>
                                      <p:tavLst>
                                        <p:tav tm="0">
                                          <p:val>
                                            <p:strVal val="#ppt_x"/>
                                          </p:val>
                                        </p:tav>
                                        <p:tav tm="100000">
                                          <p:val>
                                            <p:strVal val="#ppt_x"/>
                                          </p:val>
                                        </p:tav>
                                      </p:tavLst>
                                    </p:anim>
                                    <p:anim calcmode="lin" valueType="num">
                                      <p:cBhvr>
                                        <p:cTn id="63" dur="900" decel="100000" fill="hold"/>
                                        <p:tgtEl>
                                          <p:spTgt spid="127"/>
                                        </p:tgtEl>
                                        <p:attrNameLst>
                                          <p:attrName>ppt_y</p:attrName>
                                        </p:attrNameLst>
                                      </p:cBhvr>
                                      <p:tavLst>
                                        <p:tav tm="0">
                                          <p:val>
                                            <p:strVal val="#ppt_y+1"/>
                                          </p:val>
                                        </p:tav>
                                        <p:tav tm="100000">
                                          <p:val>
                                            <p:strVal val="#ppt_y-.03"/>
                                          </p:val>
                                        </p:tav>
                                      </p:tavLst>
                                    </p:anim>
                                    <p:anim calcmode="lin" valueType="num">
                                      <p:cBhvr>
                                        <p:cTn id="64" dur="100" accel="100000" fill="hold">
                                          <p:stCondLst>
                                            <p:cond delay="900"/>
                                          </p:stCondLst>
                                        </p:cTn>
                                        <p:tgtEl>
                                          <p:spTgt spid="127"/>
                                        </p:tgtEl>
                                        <p:attrNameLst>
                                          <p:attrName>ppt_y</p:attrName>
                                        </p:attrNameLst>
                                      </p:cBhvr>
                                      <p:tavLst>
                                        <p:tav tm="0">
                                          <p:val>
                                            <p:strVal val="#ppt_y-.03"/>
                                          </p:val>
                                        </p:tav>
                                        <p:tav tm="100000">
                                          <p:val>
                                            <p:strVal val="#ppt_y"/>
                                          </p:val>
                                        </p:tav>
                                      </p:tavLst>
                                    </p:anim>
                                  </p:childTnLst>
                                </p:cTn>
                              </p:par>
                              <p:par>
                                <p:cTn id="65" presetID="37" presetClass="entr" presetSubtype="0" fill="hold" nodeType="withEffect">
                                  <p:stCondLst>
                                    <p:cond delay="0"/>
                                  </p:stCondLst>
                                  <p:childTnLst>
                                    <p:set>
                                      <p:cBhvr>
                                        <p:cTn id="66" dur="1" fill="hold">
                                          <p:stCondLst>
                                            <p:cond delay="0"/>
                                          </p:stCondLst>
                                        </p:cTn>
                                        <p:tgtEl>
                                          <p:spTgt spid="126"/>
                                        </p:tgtEl>
                                        <p:attrNameLst>
                                          <p:attrName>style.visibility</p:attrName>
                                        </p:attrNameLst>
                                      </p:cBhvr>
                                      <p:to>
                                        <p:strVal val="visible"/>
                                      </p:to>
                                    </p:set>
                                    <p:animEffect transition="in" filter="fade">
                                      <p:cBhvr>
                                        <p:cTn id="67" dur="1000"/>
                                        <p:tgtEl>
                                          <p:spTgt spid="126"/>
                                        </p:tgtEl>
                                      </p:cBhvr>
                                    </p:animEffect>
                                    <p:anim calcmode="lin" valueType="num">
                                      <p:cBhvr>
                                        <p:cTn id="68" dur="1000" fill="hold"/>
                                        <p:tgtEl>
                                          <p:spTgt spid="126"/>
                                        </p:tgtEl>
                                        <p:attrNameLst>
                                          <p:attrName>ppt_x</p:attrName>
                                        </p:attrNameLst>
                                      </p:cBhvr>
                                      <p:tavLst>
                                        <p:tav tm="0">
                                          <p:val>
                                            <p:strVal val="#ppt_x"/>
                                          </p:val>
                                        </p:tav>
                                        <p:tav tm="100000">
                                          <p:val>
                                            <p:strVal val="#ppt_x"/>
                                          </p:val>
                                        </p:tav>
                                      </p:tavLst>
                                    </p:anim>
                                    <p:anim calcmode="lin" valueType="num">
                                      <p:cBhvr>
                                        <p:cTn id="69" dur="900" decel="100000" fill="hold"/>
                                        <p:tgtEl>
                                          <p:spTgt spid="126"/>
                                        </p:tgtEl>
                                        <p:attrNameLst>
                                          <p:attrName>ppt_y</p:attrName>
                                        </p:attrNameLst>
                                      </p:cBhvr>
                                      <p:tavLst>
                                        <p:tav tm="0">
                                          <p:val>
                                            <p:strVal val="#ppt_y+1"/>
                                          </p:val>
                                        </p:tav>
                                        <p:tav tm="100000">
                                          <p:val>
                                            <p:strVal val="#ppt_y-.03"/>
                                          </p:val>
                                        </p:tav>
                                      </p:tavLst>
                                    </p:anim>
                                    <p:anim calcmode="lin" valueType="num">
                                      <p:cBhvr>
                                        <p:cTn id="70" dur="100" accel="100000" fill="hold">
                                          <p:stCondLst>
                                            <p:cond delay="900"/>
                                          </p:stCondLst>
                                        </p:cTn>
                                        <p:tgtEl>
                                          <p:spTgt spid="126"/>
                                        </p:tgtEl>
                                        <p:attrNameLst>
                                          <p:attrName>ppt_y</p:attrName>
                                        </p:attrNameLst>
                                      </p:cBhvr>
                                      <p:tavLst>
                                        <p:tav tm="0">
                                          <p:val>
                                            <p:strVal val="#ppt_y-.03"/>
                                          </p:val>
                                        </p:tav>
                                        <p:tav tm="100000">
                                          <p:val>
                                            <p:strVal val="#ppt_y"/>
                                          </p:val>
                                        </p:tav>
                                      </p:tavLst>
                                    </p:anim>
                                  </p:childTnLst>
                                </p:cTn>
                              </p:par>
                              <p:par>
                                <p:cTn id="71" presetID="37" presetClass="entr" presetSubtype="0" fill="hold" nodeType="withEffect">
                                  <p:stCondLst>
                                    <p:cond delay="0"/>
                                  </p:stCondLst>
                                  <p:childTnLst>
                                    <p:set>
                                      <p:cBhvr>
                                        <p:cTn id="72" dur="1" fill="hold">
                                          <p:stCondLst>
                                            <p:cond delay="0"/>
                                          </p:stCondLst>
                                        </p:cTn>
                                        <p:tgtEl>
                                          <p:spTgt spid="125"/>
                                        </p:tgtEl>
                                        <p:attrNameLst>
                                          <p:attrName>style.visibility</p:attrName>
                                        </p:attrNameLst>
                                      </p:cBhvr>
                                      <p:to>
                                        <p:strVal val="visible"/>
                                      </p:to>
                                    </p:set>
                                    <p:animEffect transition="in" filter="fade">
                                      <p:cBhvr>
                                        <p:cTn id="73" dur="1000"/>
                                        <p:tgtEl>
                                          <p:spTgt spid="125"/>
                                        </p:tgtEl>
                                      </p:cBhvr>
                                    </p:animEffect>
                                    <p:anim calcmode="lin" valueType="num">
                                      <p:cBhvr>
                                        <p:cTn id="74" dur="1000" fill="hold"/>
                                        <p:tgtEl>
                                          <p:spTgt spid="125"/>
                                        </p:tgtEl>
                                        <p:attrNameLst>
                                          <p:attrName>ppt_x</p:attrName>
                                        </p:attrNameLst>
                                      </p:cBhvr>
                                      <p:tavLst>
                                        <p:tav tm="0">
                                          <p:val>
                                            <p:strVal val="#ppt_x"/>
                                          </p:val>
                                        </p:tav>
                                        <p:tav tm="100000">
                                          <p:val>
                                            <p:strVal val="#ppt_x"/>
                                          </p:val>
                                        </p:tav>
                                      </p:tavLst>
                                    </p:anim>
                                    <p:anim calcmode="lin" valueType="num">
                                      <p:cBhvr>
                                        <p:cTn id="75" dur="900" decel="100000" fill="hold"/>
                                        <p:tgtEl>
                                          <p:spTgt spid="125"/>
                                        </p:tgtEl>
                                        <p:attrNameLst>
                                          <p:attrName>ppt_y</p:attrName>
                                        </p:attrNameLst>
                                      </p:cBhvr>
                                      <p:tavLst>
                                        <p:tav tm="0">
                                          <p:val>
                                            <p:strVal val="#ppt_y+1"/>
                                          </p:val>
                                        </p:tav>
                                        <p:tav tm="100000">
                                          <p:val>
                                            <p:strVal val="#ppt_y-.03"/>
                                          </p:val>
                                        </p:tav>
                                      </p:tavLst>
                                    </p:anim>
                                    <p:anim calcmode="lin" valueType="num">
                                      <p:cBhvr>
                                        <p:cTn id="76" dur="100" accel="100000" fill="hold">
                                          <p:stCondLst>
                                            <p:cond delay="900"/>
                                          </p:stCondLst>
                                        </p:cTn>
                                        <p:tgtEl>
                                          <p:spTgt spid="125"/>
                                        </p:tgtEl>
                                        <p:attrNameLst>
                                          <p:attrName>ppt_y</p:attrName>
                                        </p:attrNameLst>
                                      </p:cBhvr>
                                      <p:tavLst>
                                        <p:tav tm="0">
                                          <p:val>
                                            <p:strVal val="#ppt_y-.03"/>
                                          </p:val>
                                        </p:tav>
                                        <p:tav tm="100000">
                                          <p:val>
                                            <p:strVal val="#ppt_y"/>
                                          </p:val>
                                        </p:tav>
                                      </p:tavLst>
                                    </p:anim>
                                  </p:childTnLst>
                                </p:cTn>
                              </p:par>
                              <p:par>
                                <p:cTn id="77" presetID="37" presetClass="entr" presetSubtype="0" fill="hold" nodeType="withEffect">
                                  <p:stCondLst>
                                    <p:cond delay="0"/>
                                  </p:stCondLst>
                                  <p:childTnLst>
                                    <p:set>
                                      <p:cBhvr>
                                        <p:cTn id="78" dur="1" fill="hold">
                                          <p:stCondLst>
                                            <p:cond delay="0"/>
                                          </p:stCondLst>
                                        </p:cTn>
                                        <p:tgtEl>
                                          <p:spTgt spid="83"/>
                                        </p:tgtEl>
                                        <p:attrNameLst>
                                          <p:attrName>style.visibility</p:attrName>
                                        </p:attrNameLst>
                                      </p:cBhvr>
                                      <p:to>
                                        <p:strVal val="visible"/>
                                      </p:to>
                                    </p:set>
                                    <p:animEffect transition="in" filter="fade">
                                      <p:cBhvr>
                                        <p:cTn id="79" dur="1000"/>
                                        <p:tgtEl>
                                          <p:spTgt spid="83"/>
                                        </p:tgtEl>
                                      </p:cBhvr>
                                    </p:animEffect>
                                    <p:anim calcmode="lin" valueType="num">
                                      <p:cBhvr>
                                        <p:cTn id="80" dur="1000" fill="hold"/>
                                        <p:tgtEl>
                                          <p:spTgt spid="83"/>
                                        </p:tgtEl>
                                        <p:attrNameLst>
                                          <p:attrName>ppt_x</p:attrName>
                                        </p:attrNameLst>
                                      </p:cBhvr>
                                      <p:tavLst>
                                        <p:tav tm="0">
                                          <p:val>
                                            <p:strVal val="#ppt_x"/>
                                          </p:val>
                                        </p:tav>
                                        <p:tav tm="100000">
                                          <p:val>
                                            <p:strVal val="#ppt_x"/>
                                          </p:val>
                                        </p:tav>
                                      </p:tavLst>
                                    </p:anim>
                                    <p:anim calcmode="lin" valueType="num">
                                      <p:cBhvr>
                                        <p:cTn id="81" dur="900" decel="100000" fill="hold"/>
                                        <p:tgtEl>
                                          <p:spTgt spid="83"/>
                                        </p:tgtEl>
                                        <p:attrNameLst>
                                          <p:attrName>ppt_y</p:attrName>
                                        </p:attrNameLst>
                                      </p:cBhvr>
                                      <p:tavLst>
                                        <p:tav tm="0">
                                          <p:val>
                                            <p:strVal val="#ppt_y+1"/>
                                          </p:val>
                                        </p:tav>
                                        <p:tav tm="100000">
                                          <p:val>
                                            <p:strVal val="#ppt_y-.03"/>
                                          </p:val>
                                        </p:tav>
                                      </p:tavLst>
                                    </p:anim>
                                    <p:anim calcmode="lin" valueType="num">
                                      <p:cBhvr>
                                        <p:cTn id="82" dur="100" accel="100000" fill="hold">
                                          <p:stCondLst>
                                            <p:cond delay="900"/>
                                          </p:stCondLst>
                                        </p:cTn>
                                        <p:tgtEl>
                                          <p:spTgt spid="83"/>
                                        </p:tgtEl>
                                        <p:attrNameLst>
                                          <p:attrName>ppt_y</p:attrName>
                                        </p:attrNameLst>
                                      </p:cBhvr>
                                      <p:tavLst>
                                        <p:tav tm="0">
                                          <p:val>
                                            <p:strVal val="#ppt_y-.03"/>
                                          </p:val>
                                        </p:tav>
                                        <p:tav tm="100000">
                                          <p:val>
                                            <p:strVal val="#ppt_y"/>
                                          </p:val>
                                        </p:tav>
                                      </p:tavLst>
                                    </p:anim>
                                  </p:childTnLst>
                                </p:cTn>
                              </p:par>
                              <p:par>
                                <p:cTn id="83" presetID="37" presetClass="entr" presetSubtype="0" fill="hold" nodeType="withEffect">
                                  <p:stCondLst>
                                    <p:cond delay="0"/>
                                  </p:stCondLst>
                                  <p:childTnLst>
                                    <p:set>
                                      <p:cBhvr>
                                        <p:cTn id="84" dur="1" fill="hold">
                                          <p:stCondLst>
                                            <p:cond delay="0"/>
                                          </p:stCondLst>
                                        </p:cTn>
                                        <p:tgtEl>
                                          <p:spTgt spid="97"/>
                                        </p:tgtEl>
                                        <p:attrNameLst>
                                          <p:attrName>style.visibility</p:attrName>
                                        </p:attrNameLst>
                                      </p:cBhvr>
                                      <p:to>
                                        <p:strVal val="visible"/>
                                      </p:to>
                                    </p:set>
                                    <p:animEffect transition="in" filter="fade">
                                      <p:cBhvr>
                                        <p:cTn id="85" dur="1000"/>
                                        <p:tgtEl>
                                          <p:spTgt spid="97"/>
                                        </p:tgtEl>
                                      </p:cBhvr>
                                    </p:animEffect>
                                    <p:anim calcmode="lin" valueType="num">
                                      <p:cBhvr>
                                        <p:cTn id="86" dur="1000" fill="hold"/>
                                        <p:tgtEl>
                                          <p:spTgt spid="97"/>
                                        </p:tgtEl>
                                        <p:attrNameLst>
                                          <p:attrName>ppt_x</p:attrName>
                                        </p:attrNameLst>
                                      </p:cBhvr>
                                      <p:tavLst>
                                        <p:tav tm="0">
                                          <p:val>
                                            <p:strVal val="#ppt_x"/>
                                          </p:val>
                                        </p:tav>
                                        <p:tav tm="100000">
                                          <p:val>
                                            <p:strVal val="#ppt_x"/>
                                          </p:val>
                                        </p:tav>
                                      </p:tavLst>
                                    </p:anim>
                                    <p:anim calcmode="lin" valueType="num">
                                      <p:cBhvr>
                                        <p:cTn id="87" dur="900" decel="100000" fill="hold"/>
                                        <p:tgtEl>
                                          <p:spTgt spid="97"/>
                                        </p:tgtEl>
                                        <p:attrNameLst>
                                          <p:attrName>ppt_y</p:attrName>
                                        </p:attrNameLst>
                                      </p:cBhvr>
                                      <p:tavLst>
                                        <p:tav tm="0">
                                          <p:val>
                                            <p:strVal val="#ppt_y+1"/>
                                          </p:val>
                                        </p:tav>
                                        <p:tav tm="100000">
                                          <p:val>
                                            <p:strVal val="#ppt_y-.03"/>
                                          </p:val>
                                        </p:tav>
                                      </p:tavLst>
                                    </p:anim>
                                    <p:anim calcmode="lin" valueType="num">
                                      <p:cBhvr>
                                        <p:cTn id="88" dur="100" accel="100000" fill="hold">
                                          <p:stCondLst>
                                            <p:cond delay="900"/>
                                          </p:stCondLst>
                                        </p:cTn>
                                        <p:tgtEl>
                                          <p:spTgt spid="97"/>
                                        </p:tgtEl>
                                        <p:attrNameLst>
                                          <p:attrName>ppt_y</p:attrName>
                                        </p:attrNameLst>
                                      </p:cBhvr>
                                      <p:tavLst>
                                        <p:tav tm="0">
                                          <p:val>
                                            <p:strVal val="#ppt_y-.03"/>
                                          </p:val>
                                        </p:tav>
                                        <p:tav tm="100000">
                                          <p:val>
                                            <p:strVal val="#ppt_y"/>
                                          </p:val>
                                        </p:tav>
                                      </p:tavLst>
                                    </p:anim>
                                  </p:childTnLst>
                                </p:cTn>
                              </p:par>
                              <p:par>
                                <p:cTn id="89" presetID="37" presetClass="entr" presetSubtype="0" fill="hold" nodeType="withEffect">
                                  <p:stCondLst>
                                    <p:cond delay="0"/>
                                  </p:stCondLst>
                                  <p:childTnLst>
                                    <p:set>
                                      <p:cBhvr>
                                        <p:cTn id="90" dur="1" fill="hold">
                                          <p:stCondLst>
                                            <p:cond delay="0"/>
                                          </p:stCondLst>
                                        </p:cTn>
                                        <p:tgtEl>
                                          <p:spTgt spid="56"/>
                                        </p:tgtEl>
                                        <p:attrNameLst>
                                          <p:attrName>style.visibility</p:attrName>
                                        </p:attrNameLst>
                                      </p:cBhvr>
                                      <p:to>
                                        <p:strVal val="visible"/>
                                      </p:to>
                                    </p:set>
                                    <p:animEffect transition="in" filter="fade">
                                      <p:cBhvr>
                                        <p:cTn id="91" dur="1000"/>
                                        <p:tgtEl>
                                          <p:spTgt spid="56"/>
                                        </p:tgtEl>
                                      </p:cBhvr>
                                    </p:animEffect>
                                    <p:anim calcmode="lin" valueType="num">
                                      <p:cBhvr>
                                        <p:cTn id="92" dur="1000" fill="hold"/>
                                        <p:tgtEl>
                                          <p:spTgt spid="56"/>
                                        </p:tgtEl>
                                        <p:attrNameLst>
                                          <p:attrName>ppt_x</p:attrName>
                                        </p:attrNameLst>
                                      </p:cBhvr>
                                      <p:tavLst>
                                        <p:tav tm="0">
                                          <p:val>
                                            <p:strVal val="#ppt_x"/>
                                          </p:val>
                                        </p:tav>
                                        <p:tav tm="100000">
                                          <p:val>
                                            <p:strVal val="#ppt_x"/>
                                          </p:val>
                                        </p:tav>
                                      </p:tavLst>
                                    </p:anim>
                                    <p:anim calcmode="lin" valueType="num">
                                      <p:cBhvr>
                                        <p:cTn id="93" dur="900" decel="100000" fill="hold"/>
                                        <p:tgtEl>
                                          <p:spTgt spid="56"/>
                                        </p:tgtEl>
                                        <p:attrNameLst>
                                          <p:attrName>ppt_y</p:attrName>
                                        </p:attrNameLst>
                                      </p:cBhvr>
                                      <p:tavLst>
                                        <p:tav tm="0">
                                          <p:val>
                                            <p:strVal val="#ppt_y+1"/>
                                          </p:val>
                                        </p:tav>
                                        <p:tav tm="100000">
                                          <p:val>
                                            <p:strVal val="#ppt_y-.03"/>
                                          </p:val>
                                        </p:tav>
                                      </p:tavLst>
                                    </p:anim>
                                    <p:anim calcmode="lin" valueType="num">
                                      <p:cBhvr>
                                        <p:cTn id="94" dur="100" accel="100000" fill="hold">
                                          <p:stCondLst>
                                            <p:cond delay="900"/>
                                          </p:stCondLst>
                                        </p:cTn>
                                        <p:tgtEl>
                                          <p:spTgt spid="56"/>
                                        </p:tgtEl>
                                        <p:attrNameLst>
                                          <p:attrName>ppt_y</p:attrName>
                                        </p:attrNameLst>
                                      </p:cBhvr>
                                      <p:tavLst>
                                        <p:tav tm="0">
                                          <p:val>
                                            <p:strVal val="#ppt_y-.03"/>
                                          </p:val>
                                        </p:tav>
                                        <p:tav tm="100000">
                                          <p:val>
                                            <p:strVal val="#ppt_y"/>
                                          </p:val>
                                        </p:tav>
                                      </p:tavLst>
                                    </p:anim>
                                  </p:childTnLst>
                                </p:cTn>
                              </p:par>
                              <p:par>
                                <p:cTn id="95" presetID="37" presetClass="entr" presetSubtype="0" fill="hold" nodeType="withEffect">
                                  <p:stCondLst>
                                    <p:cond delay="0"/>
                                  </p:stCondLst>
                                  <p:childTnLst>
                                    <p:set>
                                      <p:cBhvr>
                                        <p:cTn id="96" dur="1" fill="hold">
                                          <p:stCondLst>
                                            <p:cond delay="0"/>
                                          </p:stCondLst>
                                        </p:cTn>
                                        <p:tgtEl>
                                          <p:spTgt spid="78"/>
                                        </p:tgtEl>
                                        <p:attrNameLst>
                                          <p:attrName>style.visibility</p:attrName>
                                        </p:attrNameLst>
                                      </p:cBhvr>
                                      <p:to>
                                        <p:strVal val="visible"/>
                                      </p:to>
                                    </p:set>
                                    <p:animEffect transition="in" filter="fade">
                                      <p:cBhvr>
                                        <p:cTn id="97" dur="1000"/>
                                        <p:tgtEl>
                                          <p:spTgt spid="78"/>
                                        </p:tgtEl>
                                      </p:cBhvr>
                                    </p:animEffect>
                                    <p:anim calcmode="lin" valueType="num">
                                      <p:cBhvr>
                                        <p:cTn id="98" dur="1000" fill="hold"/>
                                        <p:tgtEl>
                                          <p:spTgt spid="78"/>
                                        </p:tgtEl>
                                        <p:attrNameLst>
                                          <p:attrName>ppt_x</p:attrName>
                                        </p:attrNameLst>
                                      </p:cBhvr>
                                      <p:tavLst>
                                        <p:tav tm="0">
                                          <p:val>
                                            <p:strVal val="#ppt_x"/>
                                          </p:val>
                                        </p:tav>
                                        <p:tav tm="100000">
                                          <p:val>
                                            <p:strVal val="#ppt_x"/>
                                          </p:val>
                                        </p:tav>
                                      </p:tavLst>
                                    </p:anim>
                                    <p:anim calcmode="lin" valueType="num">
                                      <p:cBhvr>
                                        <p:cTn id="99" dur="900" decel="100000" fill="hold"/>
                                        <p:tgtEl>
                                          <p:spTgt spid="78"/>
                                        </p:tgtEl>
                                        <p:attrNameLst>
                                          <p:attrName>ppt_y</p:attrName>
                                        </p:attrNameLst>
                                      </p:cBhvr>
                                      <p:tavLst>
                                        <p:tav tm="0">
                                          <p:val>
                                            <p:strVal val="#ppt_y+1"/>
                                          </p:val>
                                        </p:tav>
                                        <p:tav tm="100000">
                                          <p:val>
                                            <p:strVal val="#ppt_y-.03"/>
                                          </p:val>
                                        </p:tav>
                                      </p:tavLst>
                                    </p:anim>
                                    <p:anim calcmode="lin" valueType="num">
                                      <p:cBhvr>
                                        <p:cTn id="100" dur="100" accel="100000" fill="hold">
                                          <p:stCondLst>
                                            <p:cond delay="900"/>
                                          </p:stCondLst>
                                        </p:cTn>
                                        <p:tgtEl>
                                          <p:spTgt spid="78"/>
                                        </p:tgtEl>
                                        <p:attrNameLst>
                                          <p:attrName>ppt_y</p:attrName>
                                        </p:attrNameLst>
                                      </p:cBhvr>
                                      <p:tavLst>
                                        <p:tav tm="0">
                                          <p:val>
                                            <p:strVal val="#ppt_y-.03"/>
                                          </p:val>
                                        </p:tav>
                                        <p:tav tm="100000">
                                          <p:val>
                                            <p:strVal val="#ppt_y"/>
                                          </p:val>
                                        </p:tav>
                                      </p:tavLst>
                                    </p:anim>
                                  </p:childTnLst>
                                </p:cTn>
                              </p:par>
                              <p:par>
                                <p:cTn id="101" presetID="37" presetClass="entr" presetSubtype="0" fill="hold" grpId="0" nodeType="withEffect">
                                  <p:stCondLst>
                                    <p:cond delay="0"/>
                                  </p:stCondLst>
                                  <p:childTnLst>
                                    <p:set>
                                      <p:cBhvr>
                                        <p:cTn id="102" dur="1" fill="hold">
                                          <p:stCondLst>
                                            <p:cond delay="0"/>
                                          </p:stCondLst>
                                        </p:cTn>
                                        <p:tgtEl>
                                          <p:spTgt spid="5"/>
                                        </p:tgtEl>
                                        <p:attrNameLst>
                                          <p:attrName>style.visibility</p:attrName>
                                        </p:attrNameLst>
                                      </p:cBhvr>
                                      <p:to>
                                        <p:strVal val="visible"/>
                                      </p:to>
                                    </p:set>
                                    <p:animEffect transition="in" filter="fade">
                                      <p:cBhvr>
                                        <p:cTn id="103" dur="1000"/>
                                        <p:tgtEl>
                                          <p:spTgt spid="5"/>
                                        </p:tgtEl>
                                      </p:cBhvr>
                                    </p:animEffect>
                                    <p:anim calcmode="lin" valueType="num">
                                      <p:cBhvr>
                                        <p:cTn id="104" dur="1000" fill="hold"/>
                                        <p:tgtEl>
                                          <p:spTgt spid="5"/>
                                        </p:tgtEl>
                                        <p:attrNameLst>
                                          <p:attrName>ppt_x</p:attrName>
                                        </p:attrNameLst>
                                      </p:cBhvr>
                                      <p:tavLst>
                                        <p:tav tm="0">
                                          <p:val>
                                            <p:strVal val="#ppt_x"/>
                                          </p:val>
                                        </p:tav>
                                        <p:tav tm="100000">
                                          <p:val>
                                            <p:strVal val="#ppt_x"/>
                                          </p:val>
                                        </p:tav>
                                      </p:tavLst>
                                    </p:anim>
                                    <p:anim calcmode="lin" valueType="num">
                                      <p:cBhvr>
                                        <p:cTn id="105" dur="900" decel="100000" fill="hold"/>
                                        <p:tgtEl>
                                          <p:spTgt spid="5"/>
                                        </p:tgtEl>
                                        <p:attrNameLst>
                                          <p:attrName>ppt_y</p:attrName>
                                        </p:attrNameLst>
                                      </p:cBhvr>
                                      <p:tavLst>
                                        <p:tav tm="0">
                                          <p:val>
                                            <p:strVal val="#ppt_y+1"/>
                                          </p:val>
                                        </p:tav>
                                        <p:tav tm="100000">
                                          <p:val>
                                            <p:strVal val="#ppt_y-.03"/>
                                          </p:val>
                                        </p:tav>
                                      </p:tavLst>
                                    </p:anim>
                                    <p:anim calcmode="lin" valueType="num">
                                      <p:cBhvr>
                                        <p:cTn id="106" dur="100" accel="100000" fill="hold">
                                          <p:stCondLst>
                                            <p:cond delay="900"/>
                                          </p:stCondLst>
                                        </p:cTn>
                                        <p:tgtEl>
                                          <p:spTgt spid="5"/>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5" grpId="0" animBg="1"/>
      <p:bldP spid="19"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745C6B-1350-AC9C-D7FD-8FD52FD68666}"/>
              </a:ext>
            </a:extLst>
          </p:cNvPr>
          <p:cNvSpPr>
            <a:spLocks noGrp="1"/>
          </p:cNvSpPr>
          <p:nvPr>
            <p:ph type="title"/>
          </p:nvPr>
        </p:nvSpPr>
        <p:spPr>
          <a:xfrm>
            <a:off x="0" y="0"/>
            <a:ext cx="2724930" cy="1286190"/>
          </a:xfrm>
        </p:spPr>
        <p:txBody>
          <a:bodyPr/>
          <a:lstStyle/>
          <a:p>
            <a:r>
              <a:rPr lang="en-IN" dirty="0"/>
              <a:t>E-R Diagram</a:t>
            </a:r>
          </a:p>
        </p:txBody>
      </p:sp>
      <p:sp>
        <p:nvSpPr>
          <p:cNvPr id="6" name="Slide Number Placeholder 5">
            <a:extLst>
              <a:ext uri="{FF2B5EF4-FFF2-40B4-BE49-F238E27FC236}">
                <a16:creationId xmlns:a16="http://schemas.microsoft.com/office/drawing/2014/main" id="{F2D1B6A5-E5E5-825F-9164-150C430FB7C8}"/>
              </a:ext>
            </a:extLst>
          </p:cNvPr>
          <p:cNvSpPr>
            <a:spLocks noGrp="1"/>
          </p:cNvSpPr>
          <p:nvPr>
            <p:ph type="sldNum" sz="quarter" idx="4"/>
          </p:nvPr>
        </p:nvSpPr>
        <p:spPr/>
        <p:txBody>
          <a:bodyPr/>
          <a:lstStyle/>
          <a:p>
            <a:fld id="{294A09A9-5501-47C1-A89A-A340965A2BE2}" type="slidenum">
              <a:rPr lang="en-US" smtClean="0"/>
              <a:pPr/>
              <a:t>14</a:t>
            </a:fld>
            <a:endParaRPr lang="en-US" dirty="0"/>
          </a:p>
        </p:txBody>
      </p:sp>
      <p:pic>
        <p:nvPicPr>
          <p:cNvPr id="4" name="Picture 3">
            <a:extLst>
              <a:ext uri="{FF2B5EF4-FFF2-40B4-BE49-F238E27FC236}">
                <a16:creationId xmlns:a16="http://schemas.microsoft.com/office/drawing/2014/main" id="{37D6AEC2-9758-42F4-95CB-FB435AF4DA9E}"/>
              </a:ext>
            </a:extLst>
          </p:cNvPr>
          <p:cNvPicPr>
            <a:picLocks noChangeAspect="1"/>
          </p:cNvPicPr>
          <p:nvPr/>
        </p:nvPicPr>
        <p:blipFill>
          <a:blip r:embed="rId2"/>
          <a:stretch>
            <a:fillRect/>
          </a:stretch>
        </p:blipFill>
        <p:spPr>
          <a:xfrm>
            <a:off x="2341265" y="-100484"/>
            <a:ext cx="9469733" cy="6958484"/>
          </a:xfrm>
          <a:prstGeom prst="rect">
            <a:avLst/>
          </a:prstGeom>
        </p:spPr>
      </p:pic>
    </p:spTree>
    <p:extLst>
      <p:ext uri="{BB962C8B-B14F-4D97-AF65-F5344CB8AC3E}">
        <p14:creationId xmlns:p14="http://schemas.microsoft.com/office/powerpoint/2010/main" val="1597575360"/>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745C6B-1350-AC9C-D7FD-8FD52FD68666}"/>
              </a:ext>
            </a:extLst>
          </p:cNvPr>
          <p:cNvSpPr>
            <a:spLocks noGrp="1"/>
          </p:cNvSpPr>
          <p:nvPr>
            <p:ph type="title"/>
          </p:nvPr>
        </p:nvSpPr>
        <p:spPr>
          <a:xfrm>
            <a:off x="311499" y="261257"/>
            <a:ext cx="2724930" cy="1286190"/>
          </a:xfrm>
        </p:spPr>
        <p:txBody>
          <a:bodyPr/>
          <a:lstStyle/>
          <a:p>
            <a:r>
              <a:rPr lang="en-IN" dirty="0"/>
              <a:t>DFD Diagram</a:t>
            </a:r>
          </a:p>
        </p:txBody>
      </p:sp>
      <p:sp>
        <p:nvSpPr>
          <p:cNvPr id="6" name="Slide Number Placeholder 5">
            <a:extLst>
              <a:ext uri="{FF2B5EF4-FFF2-40B4-BE49-F238E27FC236}">
                <a16:creationId xmlns:a16="http://schemas.microsoft.com/office/drawing/2014/main" id="{F2D1B6A5-E5E5-825F-9164-150C430FB7C8}"/>
              </a:ext>
            </a:extLst>
          </p:cNvPr>
          <p:cNvSpPr>
            <a:spLocks noGrp="1"/>
          </p:cNvSpPr>
          <p:nvPr>
            <p:ph type="sldNum" sz="quarter" idx="4"/>
          </p:nvPr>
        </p:nvSpPr>
        <p:spPr/>
        <p:txBody>
          <a:bodyPr/>
          <a:lstStyle/>
          <a:p>
            <a:fld id="{294A09A9-5501-47C1-A89A-A340965A2BE2}" type="slidenum">
              <a:rPr lang="en-US" smtClean="0"/>
              <a:pPr/>
              <a:t>15</a:t>
            </a:fld>
            <a:endParaRPr lang="en-US" dirty="0"/>
          </a:p>
        </p:txBody>
      </p:sp>
      <p:pic>
        <p:nvPicPr>
          <p:cNvPr id="5" name="Picture 4">
            <a:extLst>
              <a:ext uri="{FF2B5EF4-FFF2-40B4-BE49-F238E27FC236}">
                <a16:creationId xmlns:a16="http://schemas.microsoft.com/office/drawing/2014/main" id="{E3D71D89-D956-469B-B39D-2FC663B6CF19}"/>
              </a:ext>
            </a:extLst>
          </p:cNvPr>
          <p:cNvPicPr>
            <a:picLocks noChangeAspect="1"/>
          </p:cNvPicPr>
          <p:nvPr/>
        </p:nvPicPr>
        <p:blipFill>
          <a:blip r:embed="rId2"/>
          <a:stretch>
            <a:fillRect/>
          </a:stretch>
        </p:blipFill>
        <p:spPr>
          <a:xfrm>
            <a:off x="2550873" y="366284"/>
            <a:ext cx="7517575" cy="6125432"/>
          </a:xfrm>
          <a:prstGeom prst="rect">
            <a:avLst/>
          </a:prstGeom>
        </p:spPr>
      </p:pic>
    </p:spTree>
    <p:extLst>
      <p:ext uri="{BB962C8B-B14F-4D97-AF65-F5344CB8AC3E}">
        <p14:creationId xmlns:p14="http://schemas.microsoft.com/office/powerpoint/2010/main" val="714624939"/>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689850-1E02-8031-88AF-14629FB57BDA}"/>
              </a:ext>
            </a:extLst>
          </p:cNvPr>
          <p:cNvSpPr>
            <a:spLocks noGrp="1"/>
          </p:cNvSpPr>
          <p:nvPr>
            <p:ph type="title"/>
          </p:nvPr>
        </p:nvSpPr>
        <p:spPr>
          <a:xfrm>
            <a:off x="1002029" y="477165"/>
            <a:ext cx="9779183" cy="768531"/>
          </a:xfrm>
        </p:spPr>
        <p:txBody>
          <a:bodyPr/>
          <a:lstStyle/>
          <a:p>
            <a:r>
              <a:rPr lang="en-US" sz="5400" dirty="0"/>
              <a:t>Packages Used</a:t>
            </a:r>
            <a:endParaRPr lang="en-IN" sz="3200" dirty="0"/>
          </a:p>
        </p:txBody>
      </p:sp>
      <p:sp>
        <p:nvSpPr>
          <p:cNvPr id="3" name="Content Placeholder 2">
            <a:extLst>
              <a:ext uri="{FF2B5EF4-FFF2-40B4-BE49-F238E27FC236}">
                <a16:creationId xmlns:a16="http://schemas.microsoft.com/office/drawing/2014/main" id="{C9E4D796-7091-296E-3E39-41C587B84B1B}"/>
              </a:ext>
            </a:extLst>
          </p:cNvPr>
          <p:cNvSpPr>
            <a:spLocks noGrp="1"/>
          </p:cNvSpPr>
          <p:nvPr>
            <p:ph idx="1"/>
          </p:nvPr>
        </p:nvSpPr>
        <p:spPr>
          <a:xfrm>
            <a:off x="1002029" y="1454249"/>
            <a:ext cx="9952110" cy="5748656"/>
          </a:xfrm>
        </p:spPr>
        <p:txBody>
          <a:bodyPr/>
          <a:lstStyle/>
          <a:p>
            <a:pPr marL="342900" indent="-342900" algn="l">
              <a:lnSpc>
                <a:spcPct val="150000"/>
              </a:lnSpc>
              <a:buFont typeface="+mj-lt"/>
              <a:buAutoNum type="arabicPeriod"/>
            </a:pPr>
            <a:r>
              <a:rPr lang="en-US" sz="2400" b="0" i="0" dirty="0">
                <a:solidFill>
                  <a:schemeClr val="tx1">
                    <a:lumMod val="75000"/>
                    <a:lumOff val="25000"/>
                  </a:schemeClr>
                </a:solidFill>
                <a:effectLst/>
              </a:rPr>
              <a:t>React</a:t>
            </a:r>
          </a:p>
          <a:p>
            <a:pPr marL="342900" indent="-342900" algn="l">
              <a:lnSpc>
                <a:spcPct val="150000"/>
              </a:lnSpc>
              <a:buFont typeface="+mj-lt"/>
              <a:buAutoNum type="arabicPeriod"/>
            </a:pPr>
            <a:r>
              <a:rPr lang="en-US" sz="2400" dirty="0">
                <a:solidFill>
                  <a:schemeClr val="tx1">
                    <a:lumMod val="75000"/>
                    <a:lumOff val="25000"/>
                  </a:schemeClr>
                </a:solidFill>
              </a:rPr>
              <a:t>Express     </a:t>
            </a:r>
          </a:p>
          <a:p>
            <a:pPr marL="342900" indent="-342900" algn="l">
              <a:lnSpc>
                <a:spcPct val="150000"/>
              </a:lnSpc>
              <a:buFont typeface="+mj-lt"/>
              <a:buAutoNum type="arabicPeriod"/>
            </a:pPr>
            <a:r>
              <a:rPr lang="en-US" sz="2400" dirty="0">
                <a:solidFill>
                  <a:schemeClr val="tx1">
                    <a:lumMod val="75000"/>
                    <a:lumOff val="25000"/>
                  </a:schemeClr>
                </a:solidFill>
              </a:rPr>
              <a:t>Mongo DB</a:t>
            </a:r>
          </a:p>
          <a:p>
            <a:pPr marL="342900" indent="-342900" algn="l">
              <a:lnSpc>
                <a:spcPct val="150000"/>
              </a:lnSpc>
              <a:buFont typeface="+mj-lt"/>
              <a:buAutoNum type="arabicPeriod"/>
            </a:pPr>
            <a:r>
              <a:rPr lang="en-US" sz="2400" b="0" i="0" dirty="0">
                <a:solidFill>
                  <a:schemeClr val="tx1">
                    <a:lumMod val="75000"/>
                    <a:lumOff val="25000"/>
                  </a:schemeClr>
                </a:solidFill>
                <a:effectLst/>
              </a:rPr>
              <a:t>Node </a:t>
            </a:r>
            <a:r>
              <a:rPr lang="en-US" sz="2400" b="0" i="0" dirty="0" err="1">
                <a:solidFill>
                  <a:schemeClr val="tx1">
                    <a:lumMod val="75000"/>
                    <a:lumOff val="25000"/>
                  </a:schemeClr>
                </a:solidFill>
                <a:effectLst/>
              </a:rPr>
              <a:t>Js</a:t>
            </a:r>
            <a:endParaRPr lang="en-US" sz="2400" b="0" i="0" dirty="0">
              <a:solidFill>
                <a:schemeClr val="tx1">
                  <a:lumMod val="75000"/>
                  <a:lumOff val="25000"/>
                </a:schemeClr>
              </a:solidFill>
              <a:effectLst/>
            </a:endParaRPr>
          </a:p>
          <a:p>
            <a:pPr marL="342900" indent="-342900" algn="l">
              <a:lnSpc>
                <a:spcPct val="150000"/>
              </a:lnSpc>
              <a:buFont typeface="+mj-lt"/>
              <a:buAutoNum type="arabicPeriod"/>
            </a:pPr>
            <a:r>
              <a:rPr lang="en-US" sz="2400" dirty="0">
                <a:solidFill>
                  <a:schemeClr val="tx1">
                    <a:lumMod val="75000"/>
                    <a:lumOff val="25000"/>
                  </a:schemeClr>
                </a:solidFill>
              </a:rPr>
              <a:t>Node Mailer</a:t>
            </a:r>
          </a:p>
          <a:p>
            <a:pPr marL="342900" indent="-342900" algn="l">
              <a:lnSpc>
                <a:spcPct val="150000"/>
              </a:lnSpc>
              <a:buFont typeface="+mj-lt"/>
              <a:buAutoNum type="arabicPeriod"/>
            </a:pPr>
            <a:r>
              <a:rPr lang="en-US" sz="2400" b="0" i="0" dirty="0">
                <a:solidFill>
                  <a:schemeClr val="tx1">
                    <a:lumMod val="75000"/>
                    <a:lumOff val="25000"/>
                  </a:schemeClr>
                </a:solidFill>
                <a:effectLst/>
              </a:rPr>
              <a:t>Stripe Payment Integration</a:t>
            </a:r>
          </a:p>
          <a:p>
            <a:pPr marL="342900" indent="-342900" algn="l">
              <a:lnSpc>
                <a:spcPct val="150000"/>
              </a:lnSpc>
              <a:buFont typeface="+mj-lt"/>
              <a:buAutoNum type="arabicPeriod"/>
            </a:pPr>
            <a:r>
              <a:rPr lang="en-US" sz="2400" dirty="0" err="1">
                <a:solidFill>
                  <a:schemeClr val="tx1">
                    <a:lumMod val="75000"/>
                    <a:lumOff val="25000"/>
                  </a:schemeClr>
                </a:solidFill>
              </a:rPr>
              <a:t>Vercel</a:t>
            </a:r>
            <a:r>
              <a:rPr lang="en-US" sz="2400" dirty="0">
                <a:solidFill>
                  <a:schemeClr val="tx1">
                    <a:lumMod val="75000"/>
                    <a:lumOff val="25000"/>
                  </a:schemeClr>
                </a:solidFill>
              </a:rPr>
              <a:t> </a:t>
            </a:r>
            <a:endParaRPr lang="en-US" sz="2400" b="0" i="0" dirty="0">
              <a:solidFill>
                <a:schemeClr val="tx1">
                  <a:lumMod val="75000"/>
                  <a:lumOff val="25000"/>
                </a:schemeClr>
              </a:solidFill>
              <a:effectLst/>
            </a:endParaRPr>
          </a:p>
          <a:p>
            <a:pPr algn="l"/>
            <a:endParaRPr lang="en-US" sz="1800" b="0" i="0" dirty="0">
              <a:solidFill>
                <a:schemeClr val="tx1">
                  <a:lumMod val="75000"/>
                  <a:lumOff val="25000"/>
                </a:schemeClr>
              </a:solidFill>
              <a:effectLst/>
            </a:endParaRPr>
          </a:p>
        </p:txBody>
      </p:sp>
      <p:sp>
        <p:nvSpPr>
          <p:cNvPr id="6" name="Slide Number Placeholder 5">
            <a:extLst>
              <a:ext uri="{FF2B5EF4-FFF2-40B4-BE49-F238E27FC236}">
                <a16:creationId xmlns:a16="http://schemas.microsoft.com/office/drawing/2014/main" id="{EE3F37BB-202E-2F20-D471-DB2EC361614D}"/>
              </a:ext>
            </a:extLst>
          </p:cNvPr>
          <p:cNvSpPr>
            <a:spLocks noGrp="1"/>
          </p:cNvSpPr>
          <p:nvPr>
            <p:ph type="sldNum" sz="quarter" idx="4"/>
          </p:nvPr>
        </p:nvSpPr>
        <p:spPr/>
        <p:txBody>
          <a:bodyPr/>
          <a:lstStyle/>
          <a:p>
            <a:fld id="{294A09A9-5501-47C1-A89A-A340965A2BE2}" type="slidenum">
              <a:rPr lang="en-US" smtClean="0"/>
              <a:pPr/>
              <a:t>16</a:t>
            </a:fld>
            <a:endParaRPr lang="en-US" dirty="0"/>
          </a:p>
        </p:txBody>
      </p:sp>
      <p:pic>
        <p:nvPicPr>
          <p:cNvPr id="4" name="Picture 3">
            <a:extLst>
              <a:ext uri="{FF2B5EF4-FFF2-40B4-BE49-F238E27FC236}">
                <a16:creationId xmlns:a16="http://schemas.microsoft.com/office/drawing/2014/main" id="{18BEEC30-2E89-3947-AB56-420DEA91A6DE}"/>
              </a:ext>
            </a:extLst>
          </p:cNvPr>
          <p:cNvPicPr>
            <a:picLocks noChangeAspect="1"/>
          </p:cNvPicPr>
          <p:nvPr/>
        </p:nvPicPr>
        <p:blipFill>
          <a:blip r:embed="rId2"/>
          <a:stretch>
            <a:fillRect/>
          </a:stretch>
        </p:blipFill>
        <p:spPr>
          <a:xfrm>
            <a:off x="3785462" y="1471275"/>
            <a:ext cx="1319424" cy="1144231"/>
          </a:xfrm>
          <a:prstGeom prst="rect">
            <a:avLst/>
          </a:prstGeom>
        </p:spPr>
      </p:pic>
      <p:pic>
        <p:nvPicPr>
          <p:cNvPr id="5" name="Picture 4">
            <a:extLst>
              <a:ext uri="{FF2B5EF4-FFF2-40B4-BE49-F238E27FC236}">
                <a16:creationId xmlns:a16="http://schemas.microsoft.com/office/drawing/2014/main" id="{63DEC0B7-DB14-8CCF-3836-DA232F1BBB96}"/>
              </a:ext>
            </a:extLst>
          </p:cNvPr>
          <p:cNvPicPr>
            <a:picLocks noChangeAspect="1"/>
          </p:cNvPicPr>
          <p:nvPr/>
        </p:nvPicPr>
        <p:blipFill>
          <a:blip r:embed="rId3"/>
          <a:stretch>
            <a:fillRect/>
          </a:stretch>
        </p:blipFill>
        <p:spPr>
          <a:xfrm>
            <a:off x="5766616" y="1598071"/>
            <a:ext cx="3273295" cy="890641"/>
          </a:xfrm>
          <a:prstGeom prst="rect">
            <a:avLst/>
          </a:prstGeom>
        </p:spPr>
      </p:pic>
      <p:pic>
        <p:nvPicPr>
          <p:cNvPr id="7" name="Picture 6">
            <a:extLst>
              <a:ext uri="{FF2B5EF4-FFF2-40B4-BE49-F238E27FC236}">
                <a16:creationId xmlns:a16="http://schemas.microsoft.com/office/drawing/2014/main" id="{C4597DCF-8D08-B0D4-8739-9BA441CBF0AD}"/>
              </a:ext>
            </a:extLst>
          </p:cNvPr>
          <p:cNvPicPr>
            <a:picLocks noChangeAspect="1"/>
          </p:cNvPicPr>
          <p:nvPr/>
        </p:nvPicPr>
        <p:blipFill>
          <a:blip r:embed="rId4"/>
          <a:stretch>
            <a:fillRect/>
          </a:stretch>
        </p:blipFill>
        <p:spPr>
          <a:xfrm>
            <a:off x="3395182" y="3031127"/>
            <a:ext cx="2371434" cy="1454259"/>
          </a:xfrm>
          <a:prstGeom prst="rect">
            <a:avLst/>
          </a:prstGeom>
        </p:spPr>
      </p:pic>
      <p:pic>
        <p:nvPicPr>
          <p:cNvPr id="8" name="Picture 7">
            <a:extLst>
              <a:ext uri="{FF2B5EF4-FFF2-40B4-BE49-F238E27FC236}">
                <a16:creationId xmlns:a16="http://schemas.microsoft.com/office/drawing/2014/main" id="{B67EBC31-02CD-D737-0534-C0514525A2A9}"/>
              </a:ext>
            </a:extLst>
          </p:cNvPr>
          <p:cNvPicPr>
            <a:picLocks noChangeAspect="1"/>
          </p:cNvPicPr>
          <p:nvPr/>
        </p:nvPicPr>
        <p:blipFill>
          <a:blip r:embed="rId5"/>
          <a:stretch>
            <a:fillRect/>
          </a:stretch>
        </p:blipFill>
        <p:spPr>
          <a:xfrm>
            <a:off x="9701641" y="1087078"/>
            <a:ext cx="1488330" cy="1488330"/>
          </a:xfrm>
          <a:prstGeom prst="rect">
            <a:avLst/>
          </a:prstGeom>
        </p:spPr>
      </p:pic>
      <p:pic>
        <p:nvPicPr>
          <p:cNvPr id="9" name="Picture 8">
            <a:extLst>
              <a:ext uri="{FF2B5EF4-FFF2-40B4-BE49-F238E27FC236}">
                <a16:creationId xmlns:a16="http://schemas.microsoft.com/office/drawing/2014/main" id="{0BCD4211-8331-8665-6D2C-1BA99BF97F74}"/>
              </a:ext>
            </a:extLst>
          </p:cNvPr>
          <p:cNvPicPr>
            <a:picLocks noChangeAspect="1"/>
          </p:cNvPicPr>
          <p:nvPr/>
        </p:nvPicPr>
        <p:blipFill>
          <a:blip r:embed="rId6"/>
          <a:stretch>
            <a:fillRect/>
          </a:stretch>
        </p:blipFill>
        <p:spPr>
          <a:xfrm>
            <a:off x="6705708" y="2800583"/>
            <a:ext cx="1977813" cy="1684803"/>
          </a:xfrm>
          <a:prstGeom prst="rect">
            <a:avLst/>
          </a:prstGeom>
        </p:spPr>
      </p:pic>
      <p:pic>
        <p:nvPicPr>
          <p:cNvPr id="10" name="Picture 9">
            <a:extLst>
              <a:ext uri="{FF2B5EF4-FFF2-40B4-BE49-F238E27FC236}">
                <a16:creationId xmlns:a16="http://schemas.microsoft.com/office/drawing/2014/main" id="{03546BF3-53DA-9B9F-AEA5-4D1963E55F6A}"/>
              </a:ext>
            </a:extLst>
          </p:cNvPr>
          <p:cNvPicPr>
            <a:picLocks noChangeAspect="1"/>
          </p:cNvPicPr>
          <p:nvPr/>
        </p:nvPicPr>
        <p:blipFill>
          <a:blip r:embed="rId7"/>
          <a:stretch>
            <a:fillRect/>
          </a:stretch>
        </p:blipFill>
        <p:spPr>
          <a:xfrm>
            <a:off x="9546569" y="2587782"/>
            <a:ext cx="2184043" cy="2184043"/>
          </a:xfrm>
          <a:prstGeom prst="rect">
            <a:avLst/>
          </a:prstGeom>
        </p:spPr>
      </p:pic>
      <p:pic>
        <p:nvPicPr>
          <p:cNvPr id="11" name="Picture 10">
            <a:extLst>
              <a:ext uri="{FF2B5EF4-FFF2-40B4-BE49-F238E27FC236}">
                <a16:creationId xmlns:a16="http://schemas.microsoft.com/office/drawing/2014/main" id="{F6BAEE0A-FC26-D525-6771-819C9C110323}"/>
              </a:ext>
            </a:extLst>
          </p:cNvPr>
          <p:cNvPicPr>
            <a:picLocks noChangeAspect="1"/>
          </p:cNvPicPr>
          <p:nvPr/>
        </p:nvPicPr>
        <p:blipFill>
          <a:blip r:embed="rId8"/>
          <a:stretch>
            <a:fillRect/>
          </a:stretch>
        </p:blipFill>
        <p:spPr>
          <a:xfrm>
            <a:off x="5333131" y="4896886"/>
            <a:ext cx="2442868" cy="1272491"/>
          </a:xfrm>
          <a:prstGeom prst="rect">
            <a:avLst/>
          </a:prstGeom>
        </p:spPr>
      </p:pic>
    </p:spTree>
    <p:extLst>
      <p:ext uri="{BB962C8B-B14F-4D97-AF65-F5344CB8AC3E}">
        <p14:creationId xmlns:p14="http://schemas.microsoft.com/office/powerpoint/2010/main" val="1774808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strips(downRight)">
                                      <p:cBhvr>
                                        <p:cTn id="7" dur="500"/>
                                        <p:tgtEl>
                                          <p:spTgt spid="3">
                                            <p:txEl>
                                              <p:pRg st="0" end="0"/>
                                            </p:txEl>
                                          </p:spTgt>
                                        </p:tgtEl>
                                      </p:cBhvr>
                                    </p:animEffect>
                                  </p:childTnLst>
                                </p:cTn>
                              </p:par>
                              <p:par>
                                <p:cTn id="8" presetID="18" presetClass="entr" presetSubtype="6"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strips(downRight)">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8" presetClass="entr" presetSubtype="6"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strips(downRight)">
                                      <p:cBhvr>
                                        <p:cTn id="15" dur="500"/>
                                        <p:tgtEl>
                                          <p:spTgt spid="3">
                                            <p:txEl>
                                              <p:pRg st="1" end="1"/>
                                            </p:txEl>
                                          </p:spTgt>
                                        </p:tgtEl>
                                      </p:cBhvr>
                                    </p:animEffect>
                                  </p:childTnLst>
                                </p:cTn>
                              </p:par>
                              <p:par>
                                <p:cTn id="16" presetID="18" presetClass="entr" presetSubtype="6" fill="hold"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strips(downRight)">
                                      <p:cBhvr>
                                        <p:cTn id="18" dur="500"/>
                                        <p:tgtEl>
                                          <p:spTgt spid="5"/>
                                        </p:tgtEl>
                                      </p:cBhvr>
                                    </p:animEffect>
                                  </p:childTnLst>
                                </p:cTn>
                              </p:par>
                            </p:childTnLst>
                          </p:cTn>
                        </p:par>
                      </p:childTnLst>
                    </p:cTn>
                  </p:par>
                  <p:par>
                    <p:cTn id="19" fill="hold">
                      <p:stCondLst>
                        <p:cond delay="indefinite"/>
                      </p:stCondLst>
                      <p:childTnLst>
                        <p:par>
                          <p:cTn id="20" fill="hold">
                            <p:stCondLst>
                              <p:cond delay="0"/>
                            </p:stCondLst>
                            <p:childTnLst>
                              <p:par>
                                <p:cTn id="21" presetID="18" presetClass="entr" presetSubtype="6" fill="hold" grpId="0"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Effect transition="in" filter="strips(downRight)">
                                      <p:cBhvr>
                                        <p:cTn id="23" dur="500"/>
                                        <p:tgtEl>
                                          <p:spTgt spid="3">
                                            <p:txEl>
                                              <p:pRg st="2" end="2"/>
                                            </p:txEl>
                                          </p:spTgt>
                                        </p:tgtEl>
                                      </p:cBhvr>
                                    </p:animEffect>
                                  </p:childTnLst>
                                </p:cTn>
                              </p:par>
                              <p:par>
                                <p:cTn id="24" presetID="18" presetClass="entr" presetSubtype="6" fill="hold" nodeType="with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strips(downRight)">
                                      <p:cBhvr>
                                        <p:cTn id="26" dur="500"/>
                                        <p:tgtEl>
                                          <p:spTgt spid="8"/>
                                        </p:tgtEl>
                                      </p:cBhvr>
                                    </p:animEffect>
                                  </p:childTnLst>
                                </p:cTn>
                              </p:par>
                            </p:childTnLst>
                          </p:cTn>
                        </p:par>
                      </p:childTnLst>
                    </p:cTn>
                  </p:par>
                  <p:par>
                    <p:cTn id="27" fill="hold">
                      <p:stCondLst>
                        <p:cond delay="indefinite"/>
                      </p:stCondLst>
                      <p:childTnLst>
                        <p:par>
                          <p:cTn id="28" fill="hold">
                            <p:stCondLst>
                              <p:cond delay="0"/>
                            </p:stCondLst>
                            <p:childTnLst>
                              <p:par>
                                <p:cTn id="29" presetID="18" presetClass="entr" presetSubtype="6" fill="hold" grpId="0" nodeType="click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animEffect transition="in" filter="strips(downRight)">
                                      <p:cBhvr>
                                        <p:cTn id="31" dur="500"/>
                                        <p:tgtEl>
                                          <p:spTgt spid="3">
                                            <p:txEl>
                                              <p:pRg st="3" end="3"/>
                                            </p:txEl>
                                          </p:spTgt>
                                        </p:tgtEl>
                                      </p:cBhvr>
                                    </p:animEffect>
                                  </p:childTnLst>
                                </p:cTn>
                              </p:par>
                              <p:par>
                                <p:cTn id="32" presetID="18" presetClass="entr" presetSubtype="6" fill="hold" nodeType="with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strips(downRight)">
                                      <p:cBhvr>
                                        <p:cTn id="34" dur="500"/>
                                        <p:tgtEl>
                                          <p:spTgt spid="7"/>
                                        </p:tgtEl>
                                      </p:cBhvr>
                                    </p:animEffect>
                                  </p:childTnLst>
                                </p:cTn>
                              </p:par>
                            </p:childTnLst>
                          </p:cTn>
                        </p:par>
                      </p:childTnLst>
                    </p:cTn>
                  </p:par>
                  <p:par>
                    <p:cTn id="35" fill="hold">
                      <p:stCondLst>
                        <p:cond delay="indefinite"/>
                      </p:stCondLst>
                      <p:childTnLst>
                        <p:par>
                          <p:cTn id="36" fill="hold">
                            <p:stCondLst>
                              <p:cond delay="0"/>
                            </p:stCondLst>
                            <p:childTnLst>
                              <p:par>
                                <p:cTn id="37" presetID="18" presetClass="entr" presetSubtype="6" fill="hold" grpId="0" nodeType="clickEffect">
                                  <p:stCondLst>
                                    <p:cond delay="0"/>
                                  </p:stCondLst>
                                  <p:childTnLst>
                                    <p:set>
                                      <p:cBhvr>
                                        <p:cTn id="38" dur="1" fill="hold">
                                          <p:stCondLst>
                                            <p:cond delay="0"/>
                                          </p:stCondLst>
                                        </p:cTn>
                                        <p:tgtEl>
                                          <p:spTgt spid="3">
                                            <p:txEl>
                                              <p:pRg st="4" end="4"/>
                                            </p:txEl>
                                          </p:spTgt>
                                        </p:tgtEl>
                                        <p:attrNameLst>
                                          <p:attrName>style.visibility</p:attrName>
                                        </p:attrNameLst>
                                      </p:cBhvr>
                                      <p:to>
                                        <p:strVal val="visible"/>
                                      </p:to>
                                    </p:set>
                                    <p:animEffect transition="in" filter="strips(downRight)">
                                      <p:cBhvr>
                                        <p:cTn id="39" dur="500"/>
                                        <p:tgtEl>
                                          <p:spTgt spid="3">
                                            <p:txEl>
                                              <p:pRg st="4" end="4"/>
                                            </p:txEl>
                                          </p:spTgt>
                                        </p:tgtEl>
                                      </p:cBhvr>
                                    </p:animEffect>
                                  </p:childTnLst>
                                </p:cTn>
                              </p:par>
                              <p:par>
                                <p:cTn id="40" presetID="18" presetClass="entr" presetSubtype="6" fill="hold" nodeType="withEffect">
                                  <p:stCondLst>
                                    <p:cond delay="0"/>
                                  </p:stCondLst>
                                  <p:childTnLst>
                                    <p:set>
                                      <p:cBhvr>
                                        <p:cTn id="41" dur="1" fill="hold">
                                          <p:stCondLst>
                                            <p:cond delay="0"/>
                                          </p:stCondLst>
                                        </p:cTn>
                                        <p:tgtEl>
                                          <p:spTgt spid="9"/>
                                        </p:tgtEl>
                                        <p:attrNameLst>
                                          <p:attrName>style.visibility</p:attrName>
                                        </p:attrNameLst>
                                      </p:cBhvr>
                                      <p:to>
                                        <p:strVal val="visible"/>
                                      </p:to>
                                    </p:set>
                                    <p:animEffect transition="in" filter="strips(downRight)">
                                      <p:cBhvr>
                                        <p:cTn id="42" dur="500"/>
                                        <p:tgtEl>
                                          <p:spTgt spid="9"/>
                                        </p:tgtEl>
                                      </p:cBhvr>
                                    </p:animEffect>
                                  </p:childTnLst>
                                </p:cTn>
                              </p:par>
                            </p:childTnLst>
                          </p:cTn>
                        </p:par>
                      </p:childTnLst>
                    </p:cTn>
                  </p:par>
                  <p:par>
                    <p:cTn id="43" fill="hold">
                      <p:stCondLst>
                        <p:cond delay="indefinite"/>
                      </p:stCondLst>
                      <p:childTnLst>
                        <p:par>
                          <p:cTn id="44" fill="hold">
                            <p:stCondLst>
                              <p:cond delay="0"/>
                            </p:stCondLst>
                            <p:childTnLst>
                              <p:par>
                                <p:cTn id="45" presetID="18" presetClass="entr" presetSubtype="6" fill="hold" grpId="0" nodeType="clickEffect">
                                  <p:stCondLst>
                                    <p:cond delay="0"/>
                                  </p:stCondLst>
                                  <p:childTnLst>
                                    <p:set>
                                      <p:cBhvr>
                                        <p:cTn id="46" dur="1" fill="hold">
                                          <p:stCondLst>
                                            <p:cond delay="0"/>
                                          </p:stCondLst>
                                        </p:cTn>
                                        <p:tgtEl>
                                          <p:spTgt spid="3">
                                            <p:txEl>
                                              <p:pRg st="5" end="5"/>
                                            </p:txEl>
                                          </p:spTgt>
                                        </p:tgtEl>
                                        <p:attrNameLst>
                                          <p:attrName>style.visibility</p:attrName>
                                        </p:attrNameLst>
                                      </p:cBhvr>
                                      <p:to>
                                        <p:strVal val="visible"/>
                                      </p:to>
                                    </p:set>
                                    <p:animEffect transition="in" filter="strips(downRight)">
                                      <p:cBhvr>
                                        <p:cTn id="47" dur="500"/>
                                        <p:tgtEl>
                                          <p:spTgt spid="3">
                                            <p:txEl>
                                              <p:pRg st="5" end="5"/>
                                            </p:txEl>
                                          </p:spTgt>
                                        </p:tgtEl>
                                      </p:cBhvr>
                                    </p:animEffect>
                                  </p:childTnLst>
                                </p:cTn>
                              </p:par>
                              <p:par>
                                <p:cTn id="48" presetID="18" presetClass="entr" presetSubtype="6" fill="hold" nodeType="withEffect">
                                  <p:stCondLst>
                                    <p:cond delay="0"/>
                                  </p:stCondLst>
                                  <p:childTnLst>
                                    <p:set>
                                      <p:cBhvr>
                                        <p:cTn id="49" dur="1" fill="hold">
                                          <p:stCondLst>
                                            <p:cond delay="0"/>
                                          </p:stCondLst>
                                        </p:cTn>
                                        <p:tgtEl>
                                          <p:spTgt spid="10"/>
                                        </p:tgtEl>
                                        <p:attrNameLst>
                                          <p:attrName>style.visibility</p:attrName>
                                        </p:attrNameLst>
                                      </p:cBhvr>
                                      <p:to>
                                        <p:strVal val="visible"/>
                                      </p:to>
                                    </p:set>
                                    <p:animEffect transition="in" filter="strips(downRight)">
                                      <p:cBhvr>
                                        <p:cTn id="50" dur="500"/>
                                        <p:tgtEl>
                                          <p:spTgt spid="10"/>
                                        </p:tgtEl>
                                      </p:cBhvr>
                                    </p:animEffect>
                                  </p:childTnLst>
                                </p:cTn>
                              </p:par>
                            </p:childTnLst>
                          </p:cTn>
                        </p:par>
                      </p:childTnLst>
                    </p:cTn>
                  </p:par>
                  <p:par>
                    <p:cTn id="51" fill="hold">
                      <p:stCondLst>
                        <p:cond delay="indefinite"/>
                      </p:stCondLst>
                      <p:childTnLst>
                        <p:par>
                          <p:cTn id="52" fill="hold">
                            <p:stCondLst>
                              <p:cond delay="0"/>
                            </p:stCondLst>
                            <p:childTnLst>
                              <p:par>
                                <p:cTn id="53" presetID="18" presetClass="entr" presetSubtype="6" fill="hold" grpId="0" nodeType="clickEffect">
                                  <p:stCondLst>
                                    <p:cond delay="0"/>
                                  </p:stCondLst>
                                  <p:childTnLst>
                                    <p:set>
                                      <p:cBhvr>
                                        <p:cTn id="54" dur="1" fill="hold">
                                          <p:stCondLst>
                                            <p:cond delay="0"/>
                                          </p:stCondLst>
                                        </p:cTn>
                                        <p:tgtEl>
                                          <p:spTgt spid="3">
                                            <p:txEl>
                                              <p:pRg st="6" end="6"/>
                                            </p:txEl>
                                          </p:spTgt>
                                        </p:tgtEl>
                                        <p:attrNameLst>
                                          <p:attrName>style.visibility</p:attrName>
                                        </p:attrNameLst>
                                      </p:cBhvr>
                                      <p:to>
                                        <p:strVal val="visible"/>
                                      </p:to>
                                    </p:set>
                                    <p:animEffect transition="in" filter="strips(downRight)">
                                      <p:cBhvr>
                                        <p:cTn id="55" dur="500"/>
                                        <p:tgtEl>
                                          <p:spTgt spid="3">
                                            <p:txEl>
                                              <p:pRg st="6" end="6"/>
                                            </p:txEl>
                                          </p:spTgt>
                                        </p:tgtEl>
                                      </p:cBhvr>
                                    </p:animEffect>
                                  </p:childTnLst>
                                </p:cTn>
                              </p:par>
                              <p:par>
                                <p:cTn id="56" presetID="18" presetClass="entr" presetSubtype="6" fill="hold" nodeType="withEffect">
                                  <p:stCondLst>
                                    <p:cond delay="0"/>
                                  </p:stCondLst>
                                  <p:childTnLst>
                                    <p:set>
                                      <p:cBhvr>
                                        <p:cTn id="57" dur="1" fill="hold">
                                          <p:stCondLst>
                                            <p:cond delay="0"/>
                                          </p:stCondLst>
                                        </p:cTn>
                                        <p:tgtEl>
                                          <p:spTgt spid="11"/>
                                        </p:tgtEl>
                                        <p:attrNameLst>
                                          <p:attrName>style.visibility</p:attrName>
                                        </p:attrNameLst>
                                      </p:cBhvr>
                                      <p:to>
                                        <p:strVal val="visible"/>
                                      </p:to>
                                    </p:set>
                                    <p:animEffect transition="in" filter="strips(downRight)">
                                      <p:cBhvr>
                                        <p:cTn id="5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689850-1E02-8031-88AF-14629FB57BDA}"/>
              </a:ext>
            </a:extLst>
          </p:cNvPr>
          <p:cNvSpPr>
            <a:spLocks noGrp="1"/>
          </p:cNvSpPr>
          <p:nvPr>
            <p:ph type="title"/>
          </p:nvPr>
        </p:nvSpPr>
        <p:spPr>
          <a:xfrm>
            <a:off x="1002029" y="477165"/>
            <a:ext cx="9779183" cy="768531"/>
          </a:xfrm>
        </p:spPr>
        <p:txBody>
          <a:bodyPr/>
          <a:lstStyle/>
          <a:p>
            <a:r>
              <a:rPr lang="en-US" sz="5400" dirty="0"/>
              <a:t>Challenges Faced</a:t>
            </a:r>
            <a:endParaRPr lang="en-IN" sz="5400" dirty="0"/>
          </a:p>
        </p:txBody>
      </p:sp>
      <p:sp>
        <p:nvSpPr>
          <p:cNvPr id="3" name="Content Placeholder 2">
            <a:extLst>
              <a:ext uri="{FF2B5EF4-FFF2-40B4-BE49-F238E27FC236}">
                <a16:creationId xmlns:a16="http://schemas.microsoft.com/office/drawing/2014/main" id="{C9E4D796-7091-296E-3E39-41C587B84B1B}"/>
              </a:ext>
            </a:extLst>
          </p:cNvPr>
          <p:cNvSpPr>
            <a:spLocks noGrp="1"/>
          </p:cNvSpPr>
          <p:nvPr>
            <p:ph idx="1"/>
          </p:nvPr>
        </p:nvSpPr>
        <p:spPr>
          <a:xfrm>
            <a:off x="1002029" y="1454249"/>
            <a:ext cx="9944646" cy="4798505"/>
          </a:xfrm>
        </p:spPr>
        <p:txBody>
          <a:bodyPr/>
          <a:lstStyle/>
          <a:p>
            <a:pPr algn="l"/>
            <a:r>
              <a:rPr lang="en-US" sz="1900" dirty="0">
                <a:solidFill>
                  <a:schemeClr val="tx1">
                    <a:lumMod val="75000"/>
                    <a:lumOff val="25000"/>
                  </a:schemeClr>
                </a:solidFill>
              </a:rPr>
              <a:t>There were various technical challenges faced by us while developing this web application. Some major of them are listed below:</a:t>
            </a:r>
          </a:p>
          <a:p>
            <a:pPr marL="342900" indent="-342900" algn="l">
              <a:buFont typeface="+mj-lt"/>
              <a:buAutoNum type="arabicPeriod"/>
            </a:pPr>
            <a:r>
              <a:rPr lang="en-US" sz="1900" b="1" i="0" dirty="0">
                <a:solidFill>
                  <a:schemeClr val="tx1">
                    <a:lumMod val="75000"/>
                    <a:lumOff val="25000"/>
                  </a:schemeClr>
                </a:solidFill>
                <a:effectLst/>
              </a:rPr>
              <a:t>Database Design and Modeling:</a:t>
            </a:r>
            <a:r>
              <a:rPr lang="en-US" sz="1900" b="0" i="0" dirty="0">
                <a:solidFill>
                  <a:schemeClr val="tx1">
                    <a:lumMod val="75000"/>
                    <a:lumOff val="25000"/>
                  </a:schemeClr>
                </a:solidFill>
                <a:effectLst/>
              </a:rPr>
              <a:t> Designing an efficient and scalable database schema that meets the requirements of an Ecommerce platform was complex.</a:t>
            </a:r>
          </a:p>
          <a:p>
            <a:pPr marL="342900" indent="-342900" algn="l">
              <a:buFont typeface="+mj-lt"/>
              <a:buAutoNum type="arabicPeriod"/>
            </a:pPr>
            <a:r>
              <a:rPr lang="en-US" sz="1900" b="1" i="0" dirty="0">
                <a:solidFill>
                  <a:schemeClr val="tx1">
                    <a:lumMod val="75000"/>
                    <a:lumOff val="25000"/>
                  </a:schemeClr>
                </a:solidFill>
                <a:effectLst/>
              </a:rPr>
              <a:t>Front-End User Experience:</a:t>
            </a:r>
            <a:r>
              <a:rPr lang="en-US" sz="1900" b="0" i="0" dirty="0">
                <a:solidFill>
                  <a:schemeClr val="tx1">
                    <a:lumMod val="75000"/>
                    <a:lumOff val="25000"/>
                  </a:schemeClr>
                </a:solidFill>
                <a:effectLst/>
              </a:rPr>
              <a:t> Designing an intuitive and responsive user interface that provides a seamless shopping experience required careful consideration of design principles.</a:t>
            </a:r>
            <a:endParaRPr lang="en-US" sz="1900" dirty="0">
              <a:solidFill>
                <a:schemeClr val="tx1">
                  <a:lumMod val="75000"/>
                  <a:lumOff val="25000"/>
                </a:schemeClr>
              </a:solidFill>
            </a:endParaRPr>
          </a:p>
          <a:p>
            <a:pPr marL="342900" indent="-342900" algn="l">
              <a:buFont typeface="+mj-lt"/>
              <a:buAutoNum type="arabicPeriod"/>
            </a:pPr>
            <a:r>
              <a:rPr lang="en-US" sz="1900" b="1" i="0" dirty="0">
                <a:solidFill>
                  <a:schemeClr val="tx1">
                    <a:lumMod val="75000"/>
                    <a:lumOff val="25000"/>
                  </a:schemeClr>
                </a:solidFill>
                <a:effectLst/>
              </a:rPr>
              <a:t>Real-Time Updates:</a:t>
            </a:r>
            <a:r>
              <a:rPr lang="en-US" sz="1900" b="0" i="0" dirty="0">
                <a:solidFill>
                  <a:schemeClr val="tx1">
                    <a:lumMod val="75000"/>
                    <a:lumOff val="25000"/>
                  </a:schemeClr>
                </a:solidFill>
                <a:effectLst/>
              </a:rPr>
              <a:t> Implementing real-time updates for user carts and order statuses required understanding WebSocket's and managing real-time data flow.</a:t>
            </a:r>
          </a:p>
          <a:p>
            <a:pPr marL="342900" indent="-342900" algn="l">
              <a:buFont typeface="+mj-lt"/>
              <a:buAutoNum type="arabicPeriod"/>
            </a:pPr>
            <a:r>
              <a:rPr lang="en-US" sz="1900" b="1" i="0" dirty="0">
                <a:solidFill>
                  <a:schemeClr val="tx1">
                    <a:lumMod val="75000"/>
                    <a:lumOff val="25000"/>
                  </a:schemeClr>
                </a:solidFill>
                <a:effectLst/>
              </a:rPr>
              <a:t>Testing and Debugging:</a:t>
            </a:r>
            <a:r>
              <a:rPr lang="en-US" sz="1900" b="0" i="0" dirty="0">
                <a:solidFill>
                  <a:schemeClr val="tx1">
                    <a:lumMod val="75000"/>
                    <a:lumOff val="25000"/>
                  </a:schemeClr>
                </a:solidFill>
                <a:effectLst/>
              </a:rPr>
              <a:t> Identifying and resolving bugs across the entire stack, from front-end to back-end, while maintaining a consistent user experience was time-consuming.</a:t>
            </a:r>
            <a:endParaRPr lang="en-US" sz="1900" dirty="0">
              <a:solidFill>
                <a:schemeClr val="tx1">
                  <a:lumMod val="75000"/>
                  <a:lumOff val="25000"/>
                </a:schemeClr>
              </a:solidFill>
            </a:endParaRPr>
          </a:p>
          <a:p>
            <a:pPr marL="342900" indent="-342900" algn="l">
              <a:buFont typeface="+mj-lt"/>
              <a:buAutoNum type="arabicPeriod"/>
            </a:pPr>
            <a:r>
              <a:rPr lang="en-US" sz="1900" b="1" i="0" dirty="0">
                <a:solidFill>
                  <a:schemeClr val="tx1">
                    <a:lumMod val="75000"/>
                    <a:lumOff val="25000"/>
                  </a:schemeClr>
                </a:solidFill>
                <a:effectLst/>
              </a:rPr>
              <a:t>Version Control and Collaboration:</a:t>
            </a:r>
            <a:r>
              <a:rPr lang="en-US" sz="1900" b="0" i="0" dirty="0">
                <a:solidFill>
                  <a:schemeClr val="tx1">
                    <a:lumMod val="75000"/>
                    <a:lumOff val="25000"/>
                  </a:schemeClr>
                </a:solidFill>
                <a:effectLst/>
              </a:rPr>
              <a:t> Coordinating the work of a development team using version control systems and resolving merge conflicts were ongoing challenges.</a:t>
            </a:r>
          </a:p>
        </p:txBody>
      </p:sp>
      <p:sp>
        <p:nvSpPr>
          <p:cNvPr id="6" name="Slide Number Placeholder 5">
            <a:extLst>
              <a:ext uri="{FF2B5EF4-FFF2-40B4-BE49-F238E27FC236}">
                <a16:creationId xmlns:a16="http://schemas.microsoft.com/office/drawing/2014/main" id="{EE3F37BB-202E-2F20-D471-DB2EC361614D}"/>
              </a:ext>
            </a:extLst>
          </p:cNvPr>
          <p:cNvSpPr>
            <a:spLocks noGrp="1"/>
          </p:cNvSpPr>
          <p:nvPr>
            <p:ph type="sldNum" sz="quarter" idx="4"/>
          </p:nvPr>
        </p:nvSpPr>
        <p:spPr/>
        <p:txBody>
          <a:bodyPr/>
          <a:lstStyle/>
          <a:p>
            <a:fld id="{294A09A9-5501-47C1-A89A-A340965A2BE2}" type="slidenum">
              <a:rPr lang="en-US" smtClean="0"/>
              <a:pPr/>
              <a:t>17</a:t>
            </a:fld>
            <a:endParaRPr lang="en-US" dirty="0"/>
          </a:p>
        </p:txBody>
      </p:sp>
    </p:spTree>
    <p:extLst>
      <p:ext uri="{BB962C8B-B14F-4D97-AF65-F5344CB8AC3E}">
        <p14:creationId xmlns:p14="http://schemas.microsoft.com/office/powerpoint/2010/main" val="3138961921"/>
      </p:ext>
    </p:extLst>
  </p:cSld>
  <p:clrMapOvr>
    <a:masterClrMapping/>
  </p:clrMapOvr>
  <p:transition spd="slow">
    <p:wheel spokes="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3" presetClass="entr" presetSubtype="16"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 calcmode="lin" valueType="num">
                                      <p:cBhvr>
                                        <p:cTn id="14"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15" dur="500" fill="hold"/>
                                        <p:tgtEl>
                                          <p:spTgt spid="3">
                                            <p:txEl>
                                              <p:pRg st="1" end="1"/>
                                            </p:txEl>
                                          </p:spTgt>
                                        </p:tgtEl>
                                        <p:attrNameLst>
                                          <p:attrName>ppt_h</p:attrName>
                                        </p:attrNameLst>
                                      </p:cBhvr>
                                      <p:tavLst>
                                        <p:tav tm="0">
                                          <p:val>
                                            <p:fltVal val="0"/>
                                          </p:val>
                                        </p:tav>
                                        <p:tav tm="100000">
                                          <p:val>
                                            <p:strVal val="#ppt_h"/>
                                          </p:val>
                                        </p:tav>
                                      </p:tavLst>
                                    </p:anim>
                                  </p:childTnLst>
                                </p:cTn>
                              </p:par>
                            </p:childTnLst>
                          </p:cTn>
                        </p:par>
                      </p:childTnLst>
                    </p:cTn>
                  </p:par>
                  <p:par>
                    <p:cTn id="16" fill="hold">
                      <p:stCondLst>
                        <p:cond delay="indefinite"/>
                      </p:stCondLst>
                      <p:childTnLst>
                        <p:par>
                          <p:cTn id="17" fill="hold">
                            <p:stCondLst>
                              <p:cond delay="0"/>
                            </p:stCondLst>
                            <p:childTnLst>
                              <p:par>
                                <p:cTn id="18" presetID="23" presetClass="entr" presetSubtype="16" fill="hold" grpId="0"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 calcmode="lin" valueType="num">
                                      <p:cBhvr>
                                        <p:cTn id="20"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21" dur="500" fill="hold"/>
                                        <p:tgtEl>
                                          <p:spTgt spid="3">
                                            <p:txEl>
                                              <p:pRg st="2" end="2"/>
                                            </p:txEl>
                                          </p:spTgt>
                                        </p:tgtEl>
                                        <p:attrNameLst>
                                          <p:attrName>ppt_h</p:attrName>
                                        </p:attrNameLst>
                                      </p:cBhvr>
                                      <p:tavLst>
                                        <p:tav tm="0">
                                          <p:val>
                                            <p:fltVal val="0"/>
                                          </p:val>
                                        </p:tav>
                                        <p:tav tm="100000">
                                          <p:val>
                                            <p:strVal val="#ppt_h"/>
                                          </p:val>
                                        </p:tav>
                                      </p:tavLst>
                                    </p:anim>
                                  </p:childTnLst>
                                </p:cTn>
                              </p:par>
                            </p:childTnLst>
                          </p:cTn>
                        </p:par>
                      </p:childTnLst>
                    </p:cTn>
                  </p:par>
                  <p:par>
                    <p:cTn id="22" fill="hold">
                      <p:stCondLst>
                        <p:cond delay="indefinite"/>
                      </p:stCondLst>
                      <p:childTnLst>
                        <p:par>
                          <p:cTn id="23" fill="hold">
                            <p:stCondLst>
                              <p:cond delay="0"/>
                            </p:stCondLst>
                            <p:childTnLst>
                              <p:par>
                                <p:cTn id="24" presetID="23" presetClass="entr" presetSubtype="16" fill="hold" grpId="0" nodeType="clickEffect">
                                  <p:stCondLst>
                                    <p:cond delay="0"/>
                                  </p:stCondLst>
                                  <p:childTnLst>
                                    <p:set>
                                      <p:cBhvr>
                                        <p:cTn id="25" dur="1" fill="hold">
                                          <p:stCondLst>
                                            <p:cond delay="0"/>
                                          </p:stCondLst>
                                        </p:cTn>
                                        <p:tgtEl>
                                          <p:spTgt spid="3">
                                            <p:txEl>
                                              <p:pRg st="3" end="3"/>
                                            </p:txEl>
                                          </p:spTgt>
                                        </p:tgtEl>
                                        <p:attrNameLst>
                                          <p:attrName>style.visibility</p:attrName>
                                        </p:attrNameLst>
                                      </p:cBhvr>
                                      <p:to>
                                        <p:strVal val="visible"/>
                                      </p:to>
                                    </p:set>
                                    <p:anim calcmode="lin" valueType="num">
                                      <p:cBhvr>
                                        <p:cTn id="26" dur="500" fill="hold"/>
                                        <p:tgtEl>
                                          <p:spTgt spid="3">
                                            <p:txEl>
                                              <p:pRg st="3" end="3"/>
                                            </p:txEl>
                                          </p:spTgt>
                                        </p:tgtEl>
                                        <p:attrNameLst>
                                          <p:attrName>ppt_w</p:attrName>
                                        </p:attrNameLst>
                                      </p:cBhvr>
                                      <p:tavLst>
                                        <p:tav tm="0">
                                          <p:val>
                                            <p:fltVal val="0"/>
                                          </p:val>
                                        </p:tav>
                                        <p:tav tm="100000">
                                          <p:val>
                                            <p:strVal val="#ppt_w"/>
                                          </p:val>
                                        </p:tav>
                                      </p:tavLst>
                                    </p:anim>
                                    <p:anim calcmode="lin" valueType="num">
                                      <p:cBhvr>
                                        <p:cTn id="27" dur="500" fill="hold"/>
                                        <p:tgtEl>
                                          <p:spTgt spid="3">
                                            <p:txEl>
                                              <p:pRg st="3" end="3"/>
                                            </p:txEl>
                                          </p:spTgt>
                                        </p:tgtEl>
                                        <p:attrNameLst>
                                          <p:attrName>ppt_h</p:attrName>
                                        </p:attrNameLst>
                                      </p:cBhvr>
                                      <p:tavLst>
                                        <p:tav tm="0">
                                          <p:val>
                                            <p:fltVal val="0"/>
                                          </p:val>
                                        </p:tav>
                                        <p:tav tm="100000">
                                          <p:val>
                                            <p:strVal val="#ppt_h"/>
                                          </p:val>
                                        </p:tav>
                                      </p:tavLst>
                                    </p:anim>
                                  </p:childTnLst>
                                </p:cTn>
                              </p:par>
                            </p:childTnLst>
                          </p:cTn>
                        </p:par>
                      </p:childTnLst>
                    </p:cTn>
                  </p:par>
                  <p:par>
                    <p:cTn id="28" fill="hold">
                      <p:stCondLst>
                        <p:cond delay="indefinite"/>
                      </p:stCondLst>
                      <p:childTnLst>
                        <p:par>
                          <p:cTn id="29" fill="hold">
                            <p:stCondLst>
                              <p:cond delay="0"/>
                            </p:stCondLst>
                            <p:childTnLst>
                              <p:par>
                                <p:cTn id="30" presetID="23" presetClass="entr" presetSubtype="16" fill="hold" grpId="0" nodeType="click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 calcmode="lin" valueType="num">
                                      <p:cBhvr>
                                        <p:cTn id="32" dur="500" fill="hold"/>
                                        <p:tgtEl>
                                          <p:spTgt spid="3">
                                            <p:txEl>
                                              <p:pRg st="4" end="4"/>
                                            </p:txEl>
                                          </p:spTgt>
                                        </p:tgtEl>
                                        <p:attrNameLst>
                                          <p:attrName>ppt_w</p:attrName>
                                        </p:attrNameLst>
                                      </p:cBhvr>
                                      <p:tavLst>
                                        <p:tav tm="0">
                                          <p:val>
                                            <p:fltVal val="0"/>
                                          </p:val>
                                        </p:tav>
                                        <p:tav tm="100000">
                                          <p:val>
                                            <p:strVal val="#ppt_w"/>
                                          </p:val>
                                        </p:tav>
                                      </p:tavLst>
                                    </p:anim>
                                    <p:anim calcmode="lin" valueType="num">
                                      <p:cBhvr>
                                        <p:cTn id="33" dur="500" fill="hold"/>
                                        <p:tgtEl>
                                          <p:spTgt spid="3">
                                            <p:txEl>
                                              <p:pRg st="4" end="4"/>
                                            </p:txEl>
                                          </p:spTgt>
                                        </p:tgtEl>
                                        <p:attrNameLst>
                                          <p:attrName>ppt_h</p:attrName>
                                        </p:attrNameLst>
                                      </p:cBhvr>
                                      <p:tavLst>
                                        <p:tav tm="0">
                                          <p:val>
                                            <p:fltVal val="0"/>
                                          </p:val>
                                        </p:tav>
                                        <p:tav tm="100000">
                                          <p:val>
                                            <p:strVal val="#ppt_h"/>
                                          </p:val>
                                        </p:tav>
                                      </p:tavLst>
                                    </p:anim>
                                  </p:childTnLst>
                                </p:cTn>
                              </p:par>
                            </p:childTnLst>
                          </p:cTn>
                        </p:par>
                      </p:childTnLst>
                    </p:cTn>
                  </p:par>
                  <p:par>
                    <p:cTn id="34" fill="hold">
                      <p:stCondLst>
                        <p:cond delay="indefinite"/>
                      </p:stCondLst>
                      <p:childTnLst>
                        <p:par>
                          <p:cTn id="35" fill="hold">
                            <p:stCondLst>
                              <p:cond delay="0"/>
                            </p:stCondLst>
                            <p:childTnLst>
                              <p:par>
                                <p:cTn id="36" presetID="23" presetClass="entr" presetSubtype="16" fill="hold" grpId="0" nodeType="clickEffect">
                                  <p:stCondLst>
                                    <p:cond delay="0"/>
                                  </p:stCondLst>
                                  <p:childTnLst>
                                    <p:set>
                                      <p:cBhvr>
                                        <p:cTn id="37" dur="1" fill="hold">
                                          <p:stCondLst>
                                            <p:cond delay="0"/>
                                          </p:stCondLst>
                                        </p:cTn>
                                        <p:tgtEl>
                                          <p:spTgt spid="3">
                                            <p:txEl>
                                              <p:pRg st="5" end="5"/>
                                            </p:txEl>
                                          </p:spTgt>
                                        </p:tgtEl>
                                        <p:attrNameLst>
                                          <p:attrName>style.visibility</p:attrName>
                                        </p:attrNameLst>
                                      </p:cBhvr>
                                      <p:to>
                                        <p:strVal val="visible"/>
                                      </p:to>
                                    </p:set>
                                    <p:anim calcmode="lin" valueType="num">
                                      <p:cBhvr>
                                        <p:cTn id="38" dur="500" fill="hold"/>
                                        <p:tgtEl>
                                          <p:spTgt spid="3">
                                            <p:txEl>
                                              <p:pRg st="5" end="5"/>
                                            </p:txEl>
                                          </p:spTgt>
                                        </p:tgtEl>
                                        <p:attrNameLst>
                                          <p:attrName>ppt_w</p:attrName>
                                        </p:attrNameLst>
                                      </p:cBhvr>
                                      <p:tavLst>
                                        <p:tav tm="0">
                                          <p:val>
                                            <p:fltVal val="0"/>
                                          </p:val>
                                        </p:tav>
                                        <p:tav tm="100000">
                                          <p:val>
                                            <p:strVal val="#ppt_w"/>
                                          </p:val>
                                        </p:tav>
                                      </p:tavLst>
                                    </p:anim>
                                    <p:anim calcmode="lin" valueType="num">
                                      <p:cBhvr>
                                        <p:cTn id="39" dur="500" fill="hold"/>
                                        <p:tgtEl>
                                          <p:spTgt spid="3">
                                            <p:txEl>
                                              <p:pRg st="5" end="5"/>
                                            </p:txEl>
                                          </p:spTgt>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61636C-BFDC-6775-8B9A-B556709E9D8B}"/>
              </a:ext>
            </a:extLst>
          </p:cNvPr>
          <p:cNvSpPr>
            <a:spLocks noGrp="1"/>
          </p:cNvSpPr>
          <p:nvPr>
            <p:ph type="title"/>
          </p:nvPr>
        </p:nvSpPr>
        <p:spPr>
          <a:xfrm>
            <a:off x="1167492" y="381000"/>
            <a:ext cx="9779183" cy="724989"/>
          </a:xfrm>
        </p:spPr>
        <p:txBody>
          <a:bodyPr/>
          <a:lstStyle/>
          <a:p>
            <a:r>
              <a:rPr lang="en-IN" sz="5400" dirty="0"/>
              <a:t>Key Feature For End User</a:t>
            </a:r>
          </a:p>
        </p:txBody>
      </p:sp>
      <p:sp>
        <p:nvSpPr>
          <p:cNvPr id="6" name="Slide Number Placeholder 5">
            <a:extLst>
              <a:ext uri="{FF2B5EF4-FFF2-40B4-BE49-F238E27FC236}">
                <a16:creationId xmlns:a16="http://schemas.microsoft.com/office/drawing/2014/main" id="{13EEA385-F3A4-06CD-B6F6-ABBD88620DF4}"/>
              </a:ext>
            </a:extLst>
          </p:cNvPr>
          <p:cNvSpPr>
            <a:spLocks noGrp="1"/>
          </p:cNvSpPr>
          <p:nvPr>
            <p:ph type="sldNum" sz="quarter" idx="4"/>
          </p:nvPr>
        </p:nvSpPr>
        <p:spPr/>
        <p:txBody>
          <a:bodyPr/>
          <a:lstStyle/>
          <a:p>
            <a:fld id="{294A09A9-5501-47C1-A89A-A340965A2BE2}" type="slidenum">
              <a:rPr lang="en-US" smtClean="0"/>
              <a:pPr/>
              <a:t>18</a:t>
            </a:fld>
            <a:endParaRPr lang="en-US" dirty="0"/>
          </a:p>
        </p:txBody>
      </p:sp>
      <p:sp>
        <p:nvSpPr>
          <p:cNvPr id="9" name="TextBox 8">
            <a:extLst>
              <a:ext uri="{FF2B5EF4-FFF2-40B4-BE49-F238E27FC236}">
                <a16:creationId xmlns:a16="http://schemas.microsoft.com/office/drawing/2014/main" id="{66653F97-ED84-F50A-DF58-EE2CDC77D8F3}"/>
              </a:ext>
            </a:extLst>
          </p:cNvPr>
          <p:cNvSpPr txBox="1"/>
          <p:nvPr/>
        </p:nvSpPr>
        <p:spPr>
          <a:xfrm>
            <a:off x="1167492" y="1231910"/>
            <a:ext cx="5759718" cy="523220"/>
          </a:xfrm>
          <a:prstGeom prst="rect">
            <a:avLst/>
          </a:prstGeom>
          <a:noFill/>
        </p:spPr>
        <p:txBody>
          <a:bodyPr wrap="none" rtlCol="0">
            <a:spAutoFit/>
          </a:bodyPr>
          <a:lstStyle/>
          <a:p>
            <a:r>
              <a:rPr lang="en-IN" sz="2800" dirty="0">
                <a:latin typeface="+mj-lt"/>
              </a:rPr>
              <a:t>1. Searching Product From Home Page</a:t>
            </a:r>
          </a:p>
        </p:txBody>
      </p:sp>
      <p:pic>
        <p:nvPicPr>
          <p:cNvPr id="8" name="Picture 7">
            <a:extLst>
              <a:ext uri="{FF2B5EF4-FFF2-40B4-BE49-F238E27FC236}">
                <a16:creationId xmlns:a16="http://schemas.microsoft.com/office/drawing/2014/main" id="{8017CF3E-CF2C-372A-E7C1-B61923867A4C}"/>
              </a:ext>
            </a:extLst>
          </p:cNvPr>
          <p:cNvPicPr>
            <a:picLocks noChangeAspect="1"/>
          </p:cNvPicPr>
          <p:nvPr/>
        </p:nvPicPr>
        <p:blipFill>
          <a:blip r:embed="rId2"/>
          <a:stretch>
            <a:fillRect/>
          </a:stretch>
        </p:blipFill>
        <p:spPr>
          <a:xfrm>
            <a:off x="817971" y="1831054"/>
            <a:ext cx="10746558" cy="5026946"/>
          </a:xfrm>
          <a:prstGeom prst="rect">
            <a:avLst/>
          </a:prstGeom>
        </p:spPr>
      </p:pic>
    </p:spTree>
    <p:extLst>
      <p:ext uri="{BB962C8B-B14F-4D97-AF65-F5344CB8AC3E}">
        <p14:creationId xmlns:p14="http://schemas.microsoft.com/office/powerpoint/2010/main" val="1675202132"/>
      </p:ext>
    </p:extLst>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61636C-BFDC-6775-8B9A-B556709E9D8B}"/>
              </a:ext>
            </a:extLst>
          </p:cNvPr>
          <p:cNvSpPr>
            <a:spLocks noGrp="1"/>
          </p:cNvSpPr>
          <p:nvPr>
            <p:ph type="title"/>
          </p:nvPr>
        </p:nvSpPr>
        <p:spPr>
          <a:xfrm>
            <a:off x="1167492" y="381000"/>
            <a:ext cx="9779183" cy="724989"/>
          </a:xfrm>
        </p:spPr>
        <p:txBody>
          <a:bodyPr/>
          <a:lstStyle/>
          <a:p>
            <a:r>
              <a:rPr lang="en-IN" sz="5400" dirty="0"/>
              <a:t>Key Feature For End User</a:t>
            </a:r>
          </a:p>
        </p:txBody>
      </p:sp>
      <p:sp>
        <p:nvSpPr>
          <p:cNvPr id="6" name="Slide Number Placeholder 5">
            <a:extLst>
              <a:ext uri="{FF2B5EF4-FFF2-40B4-BE49-F238E27FC236}">
                <a16:creationId xmlns:a16="http://schemas.microsoft.com/office/drawing/2014/main" id="{13EEA385-F3A4-06CD-B6F6-ABBD88620DF4}"/>
              </a:ext>
            </a:extLst>
          </p:cNvPr>
          <p:cNvSpPr>
            <a:spLocks noGrp="1"/>
          </p:cNvSpPr>
          <p:nvPr>
            <p:ph type="sldNum" sz="quarter" idx="4"/>
          </p:nvPr>
        </p:nvSpPr>
        <p:spPr/>
        <p:txBody>
          <a:bodyPr/>
          <a:lstStyle/>
          <a:p>
            <a:fld id="{294A09A9-5501-47C1-A89A-A340965A2BE2}" type="slidenum">
              <a:rPr lang="en-US" smtClean="0"/>
              <a:pPr/>
              <a:t>19</a:t>
            </a:fld>
            <a:endParaRPr lang="en-US" dirty="0"/>
          </a:p>
        </p:txBody>
      </p:sp>
      <p:sp>
        <p:nvSpPr>
          <p:cNvPr id="9" name="TextBox 8">
            <a:extLst>
              <a:ext uri="{FF2B5EF4-FFF2-40B4-BE49-F238E27FC236}">
                <a16:creationId xmlns:a16="http://schemas.microsoft.com/office/drawing/2014/main" id="{66653F97-ED84-F50A-DF58-EE2CDC77D8F3}"/>
              </a:ext>
            </a:extLst>
          </p:cNvPr>
          <p:cNvSpPr txBox="1"/>
          <p:nvPr/>
        </p:nvSpPr>
        <p:spPr>
          <a:xfrm>
            <a:off x="1167492" y="1231910"/>
            <a:ext cx="2756652" cy="523220"/>
          </a:xfrm>
          <a:prstGeom prst="rect">
            <a:avLst/>
          </a:prstGeom>
          <a:noFill/>
        </p:spPr>
        <p:txBody>
          <a:bodyPr wrap="none" rtlCol="0">
            <a:spAutoFit/>
          </a:bodyPr>
          <a:lstStyle/>
          <a:p>
            <a:r>
              <a:rPr lang="en-IN" sz="2800" dirty="0">
                <a:latin typeface="+mj-lt"/>
              </a:rPr>
              <a:t>2. Product Details</a:t>
            </a:r>
          </a:p>
        </p:txBody>
      </p:sp>
      <p:pic>
        <p:nvPicPr>
          <p:cNvPr id="8" name="Content Placeholder 7">
            <a:extLst>
              <a:ext uri="{FF2B5EF4-FFF2-40B4-BE49-F238E27FC236}">
                <a16:creationId xmlns:a16="http://schemas.microsoft.com/office/drawing/2014/main" id="{ABE709A7-7B20-D2B1-4115-D87EF58E86B1}"/>
              </a:ext>
            </a:extLst>
          </p:cNvPr>
          <p:cNvPicPr>
            <a:picLocks noGrp="1" noChangeAspect="1"/>
          </p:cNvPicPr>
          <p:nvPr>
            <p:ph idx="1"/>
          </p:nvPr>
        </p:nvPicPr>
        <p:blipFill>
          <a:blip r:embed="rId2"/>
          <a:stretch>
            <a:fillRect/>
          </a:stretch>
        </p:blipFill>
        <p:spPr>
          <a:xfrm>
            <a:off x="2855227" y="1871526"/>
            <a:ext cx="6481545" cy="484042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706981279"/>
      </p:ext>
    </p:extLst>
  </p:cSld>
  <p:clrMapOvr>
    <a:masterClrMapping/>
  </p:clrMapOvr>
  <p:transition spd="slow">
    <p:push/>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F3D98-3C30-4CFC-8643-C81E829C8C25}"/>
              </a:ext>
            </a:extLst>
          </p:cNvPr>
          <p:cNvSpPr>
            <a:spLocks noGrp="1"/>
          </p:cNvSpPr>
          <p:nvPr>
            <p:ph type="ctrTitle"/>
          </p:nvPr>
        </p:nvSpPr>
        <p:spPr>
          <a:xfrm>
            <a:off x="627560" y="1693854"/>
            <a:ext cx="7323366" cy="1735146"/>
          </a:xfrm>
        </p:spPr>
        <p:txBody>
          <a:bodyPr/>
          <a:lstStyle/>
          <a:p>
            <a:r>
              <a:rPr lang="en-US" dirty="0"/>
              <a:t>E-commerce Website using MERN Stack</a:t>
            </a:r>
          </a:p>
        </p:txBody>
      </p:sp>
    </p:spTree>
    <p:extLst>
      <p:ext uri="{BB962C8B-B14F-4D97-AF65-F5344CB8AC3E}">
        <p14:creationId xmlns:p14="http://schemas.microsoft.com/office/powerpoint/2010/main" val="22593088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61636C-BFDC-6775-8B9A-B556709E9D8B}"/>
              </a:ext>
            </a:extLst>
          </p:cNvPr>
          <p:cNvSpPr>
            <a:spLocks noGrp="1"/>
          </p:cNvSpPr>
          <p:nvPr>
            <p:ph type="title"/>
          </p:nvPr>
        </p:nvSpPr>
        <p:spPr>
          <a:xfrm>
            <a:off x="1167492" y="381000"/>
            <a:ext cx="9779183" cy="724989"/>
          </a:xfrm>
        </p:spPr>
        <p:txBody>
          <a:bodyPr/>
          <a:lstStyle/>
          <a:p>
            <a:r>
              <a:rPr lang="en-IN" sz="5400" dirty="0"/>
              <a:t>Key Feature For End User</a:t>
            </a:r>
          </a:p>
        </p:txBody>
      </p:sp>
      <p:sp>
        <p:nvSpPr>
          <p:cNvPr id="6" name="Slide Number Placeholder 5">
            <a:extLst>
              <a:ext uri="{FF2B5EF4-FFF2-40B4-BE49-F238E27FC236}">
                <a16:creationId xmlns:a16="http://schemas.microsoft.com/office/drawing/2014/main" id="{13EEA385-F3A4-06CD-B6F6-ABBD88620DF4}"/>
              </a:ext>
            </a:extLst>
          </p:cNvPr>
          <p:cNvSpPr>
            <a:spLocks noGrp="1"/>
          </p:cNvSpPr>
          <p:nvPr>
            <p:ph type="sldNum" sz="quarter" idx="4"/>
          </p:nvPr>
        </p:nvSpPr>
        <p:spPr/>
        <p:txBody>
          <a:bodyPr/>
          <a:lstStyle/>
          <a:p>
            <a:fld id="{294A09A9-5501-47C1-A89A-A340965A2BE2}" type="slidenum">
              <a:rPr lang="en-US" smtClean="0"/>
              <a:pPr/>
              <a:t>20</a:t>
            </a:fld>
            <a:endParaRPr lang="en-US" dirty="0"/>
          </a:p>
        </p:txBody>
      </p:sp>
      <p:sp>
        <p:nvSpPr>
          <p:cNvPr id="9" name="TextBox 8">
            <a:extLst>
              <a:ext uri="{FF2B5EF4-FFF2-40B4-BE49-F238E27FC236}">
                <a16:creationId xmlns:a16="http://schemas.microsoft.com/office/drawing/2014/main" id="{66653F97-ED84-F50A-DF58-EE2CDC77D8F3}"/>
              </a:ext>
            </a:extLst>
          </p:cNvPr>
          <p:cNvSpPr txBox="1"/>
          <p:nvPr/>
        </p:nvSpPr>
        <p:spPr>
          <a:xfrm>
            <a:off x="1167492" y="1231910"/>
            <a:ext cx="1148071" cy="523220"/>
          </a:xfrm>
          <a:prstGeom prst="rect">
            <a:avLst/>
          </a:prstGeom>
          <a:noFill/>
        </p:spPr>
        <p:txBody>
          <a:bodyPr wrap="none" rtlCol="0">
            <a:spAutoFit/>
          </a:bodyPr>
          <a:lstStyle/>
          <a:p>
            <a:r>
              <a:rPr lang="en-IN" sz="2800" dirty="0">
                <a:latin typeface="+mj-lt"/>
              </a:rPr>
              <a:t>3. Cart</a:t>
            </a:r>
          </a:p>
        </p:txBody>
      </p:sp>
      <p:pic>
        <p:nvPicPr>
          <p:cNvPr id="8" name="Content Placeholder 7">
            <a:extLst>
              <a:ext uri="{FF2B5EF4-FFF2-40B4-BE49-F238E27FC236}">
                <a16:creationId xmlns:a16="http://schemas.microsoft.com/office/drawing/2014/main" id="{47B12DD1-CA61-3255-15E4-3F2C782358B5}"/>
              </a:ext>
            </a:extLst>
          </p:cNvPr>
          <p:cNvPicPr>
            <a:picLocks noGrp="1" noChangeAspect="1"/>
          </p:cNvPicPr>
          <p:nvPr>
            <p:ph idx="1"/>
          </p:nvPr>
        </p:nvPicPr>
        <p:blipFill>
          <a:blip r:embed="rId2"/>
          <a:stretch>
            <a:fillRect/>
          </a:stretch>
        </p:blipFill>
        <p:spPr>
          <a:xfrm>
            <a:off x="1057275" y="1741298"/>
            <a:ext cx="10753724" cy="4615051"/>
          </a:xfrm>
        </p:spPr>
      </p:pic>
    </p:spTree>
    <p:extLst>
      <p:ext uri="{BB962C8B-B14F-4D97-AF65-F5344CB8AC3E}">
        <p14:creationId xmlns:p14="http://schemas.microsoft.com/office/powerpoint/2010/main" val="2742176746"/>
      </p:ext>
    </p:extLst>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61636C-BFDC-6775-8B9A-B556709E9D8B}"/>
              </a:ext>
            </a:extLst>
          </p:cNvPr>
          <p:cNvSpPr>
            <a:spLocks noGrp="1"/>
          </p:cNvSpPr>
          <p:nvPr>
            <p:ph type="title"/>
          </p:nvPr>
        </p:nvSpPr>
        <p:spPr>
          <a:xfrm>
            <a:off x="1167492" y="381000"/>
            <a:ext cx="9779183" cy="724989"/>
          </a:xfrm>
        </p:spPr>
        <p:txBody>
          <a:bodyPr/>
          <a:lstStyle/>
          <a:p>
            <a:r>
              <a:rPr lang="en-IN" sz="5400" dirty="0"/>
              <a:t>Key Feature For End User</a:t>
            </a:r>
          </a:p>
        </p:txBody>
      </p:sp>
      <p:sp>
        <p:nvSpPr>
          <p:cNvPr id="6" name="Slide Number Placeholder 5">
            <a:extLst>
              <a:ext uri="{FF2B5EF4-FFF2-40B4-BE49-F238E27FC236}">
                <a16:creationId xmlns:a16="http://schemas.microsoft.com/office/drawing/2014/main" id="{13EEA385-F3A4-06CD-B6F6-ABBD88620DF4}"/>
              </a:ext>
            </a:extLst>
          </p:cNvPr>
          <p:cNvSpPr>
            <a:spLocks noGrp="1"/>
          </p:cNvSpPr>
          <p:nvPr>
            <p:ph type="sldNum" sz="quarter" idx="4"/>
          </p:nvPr>
        </p:nvSpPr>
        <p:spPr/>
        <p:txBody>
          <a:bodyPr/>
          <a:lstStyle/>
          <a:p>
            <a:fld id="{294A09A9-5501-47C1-A89A-A340965A2BE2}" type="slidenum">
              <a:rPr lang="en-US" smtClean="0"/>
              <a:pPr/>
              <a:t>21</a:t>
            </a:fld>
            <a:endParaRPr lang="en-US" dirty="0"/>
          </a:p>
        </p:txBody>
      </p:sp>
      <p:sp>
        <p:nvSpPr>
          <p:cNvPr id="9" name="TextBox 8">
            <a:extLst>
              <a:ext uri="{FF2B5EF4-FFF2-40B4-BE49-F238E27FC236}">
                <a16:creationId xmlns:a16="http://schemas.microsoft.com/office/drawing/2014/main" id="{66653F97-ED84-F50A-DF58-EE2CDC77D8F3}"/>
              </a:ext>
            </a:extLst>
          </p:cNvPr>
          <p:cNvSpPr txBox="1"/>
          <p:nvPr/>
        </p:nvSpPr>
        <p:spPr>
          <a:xfrm>
            <a:off x="1167492" y="1105989"/>
            <a:ext cx="2651495" cy="523220"/>
          </a:xfrm>
          <a:prstGeom prst="rect">
            <a:avLst/>
          </a:prstGeom>
          <a:noFill/>
        </p:spPr>
        <p:txBody>
          <a:bodyPr wrap="none" rtlCol="0">
            <a:spAutoFit/>
          </a:bodyPr>
          <a:lstStyle/>
          <a:p>
            <a:r>
              <a:rPr lang="en-IN" sz="2800" dirty="0">
                <a:latin typeface="+mj-lt"/>
              </a:rPr>
              <a:t>4. Card Payment </a:t>
            </a:r>
          </a:p>
        </p:txBody>
      </p:sp>
      <p:pic>
        <p:nvPicPr>
          <p:cNvPr id="7" name="Picture 6">
            <a:extLst>
              <a:ext uri="{FF2B5EF4-FFF2-40B4-BE49-F238E27FC236}">
                <a16:creationId xmlns:a16="http://schemas.microsoft.com/office/drawing/2014/main" id="{6643D952-D89F-78A9-7421-A879CAF1DED5}"/>
              </a:ext>
            </a:extLst>
          </p:cNvPr>
          <p:cNvPicPr>
            <a:picLocks noChangeAspect="1"/>
          </p:cNvPicPr>
          <p:nvPr/>
        </p:nvPicPr>
        <p:blipFill>
          <a:blip r:embed="rId2"/>
          <a:stretch>
            <a:fillRect/>
          </a:stretch>
        </p:blipFill>
        <p:spPr>
          <a:xfrm>
            <a:off x="5667792" y="1608679"/>
            <a:ext cx="4801016" cy="4992146"/>
          </a:xfrm>
          <a:prstGeom prst="rect">
            <a:avLst/>
          </a:prstGeom>
        </p:spPr>
      </p:pic>
      <p:pic>
        <p:nvPicPr>
          <p:cNvPr id="11" name="Picture 10">
            <a:extLst>
              <a:ext uri="{FF2B5EF4-FFF2-40B4-BE49-F238E27FC236}">
                <a16:creationId xmlns:a16="http://schemas.microsoft.com/office/drawing/2014/main" id="{5D4D1243-6425-D959-C16C-FEC665430C7F}"/>
              </a:ext>
            </a:extLst>
          </p:cNvPr>
          <p:cNvPicPr>
            <a:picLocks noChangeAspect="1"/>
          </p:cNvPicPr>
          <p:nvPr/>
        </p:nvPicPr>
        <p:blipFill>
          <a:blip r:embed="rId3"/>
          <a:stretch>
            <a:fillRect/>
          </a:stretch>
        </p:blipFill>
        <p:spPr>
          <a:xfrm>
            <a:off x="1483907" y="1629209"/>
            <a:ext cx="4014526" cy="3178393"/>
          </a:xfrm>
          <a:prstGeom prst="rect">
            <a:avLst/>
          </a:prstGeom>
        </p:spPr>
      </p:pic>
      <p:pic>
        <p:nvPicPr>
          <p:cNvPr id="13" name="Picture 12">
            <a:extLst>
              <a:ext uri="{FF2B5EF4-FFF2-40B4-BE49-F238E27FC236}">
                <a16:creationId xmlns:a16="http://schemas.microsoft.com/office/drawing/2014/main" id="{AFBD6DCC-4381-0313-5B9F-59336B8FEE0A}"/>
              </a:ext>
            </a:extLst>
          </p:cNvPr>
          <p:cNvPicPr>
            <a:picLocks noChangeAspect="1"/>
          </p:cNvPicPr>
          <p:nvPr/>
        </p:nvPicPr>
        <p:blipFill>
          <a:blip r:embed="rId4"/>
          <a:stretch>
            <a:fillRect/>
          </a:stretch>
        </p:blipFill>
        <p:spPr>
          <a:xfrm>
            <a:off x="1512481" y="4323867"/>
            <a:ext cx="4126737" cy="2276958"/>
          </a:xfrm>
          <a:prstGeom prst="rect">
            <a:avLst/>
          </a:prstGeom>
        </p:spPr>
      </p:pic>
      <p:pic>
        <p:nvPicPr>
          <p:cNvPr id="15" name="Picture 14">
            <a:extLst>
              <a:ext uri="{FF2B5EF4-FFF2-40B4-BE49-F238E27FC236}">
                <a16:creationId xmlns:a16="http://schemas.microsoft.com/office/drawing/2014/main" id="{214158CE-2440-0019-8ECC-E5222390B8B4}"/>
              </a:ext>
            </a:extLst>
          </p:cNvPr>
          <p:cNvPicPr>
            <a:picLocks noChangeAspect="1"/>
          </p:cNvPicPr>
          <p:nvPr/>
        </p:nvPicPr>
        <p:blipFill>
          <a:blip r:embed="rId5"/>
          <a:stretch>
            <a:fillRect/>
          </a:stretch>
        </p:blipFill>
        <p:spPr>
          <a:xfrm>
            <a:off x="8220075" y="1034043"/>
            <a:ext cx="2581900" cy="1120590"/>
          </a:xfrm>
          <a:prstGeom prst="rect">
            <a:avLst/>
          </a:prstGeom>
        </p:spPr>
      </p:pic>
    </p:spTree>
    <p:extLst>
      <p:ext uri="{BB962C8B-B14F-4D97-AF65-F5344CB8AC3E}">
        <p14:creationId xmlns:p14="http://schemas.microsoft.com/office/powerpoint/2010/main" val="2135419402"/>
      </p:ext>
    </p:extLst>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61636C-BFDC-6775-8B9A-B556709E9D8B}"/>
              </a:ext>
            </a:extLst>
          </p:cNvPr>
          <p:cNvSpPr>
            <a:spLocks noGrp="1"/>
          </p:cNvSpPr>
          <p:nvPr>
            <p:ph type="title"/>
          </p:nvPr>
        </p:nvSpPr>
        <p:spPr>
          <a:xfrm>
            <a:off x="1167492" y="381000"/>
            <a:ext cx="9779183" cy="724989"/>
          </a:xfrm>
        </p:spPr>
        <p:txBody>
          <a:bodyPr/>
          <a:lstStyle/>
          <a:p>
            <a:r>
              <a:rPr lang="en-IN" sz="5400" dirty="0"/>
              <a:t>Key Feature For End User</a:t>
            </a:r>
          </a:p>
        </p:txBody>
      </p:sp>
      <p:sp>
        <p:nvSpPr>
          <p:cNvPr id="6" name="Slide Number Placeholder 5">
            <a:extLst>
              <a:ext uri="{FF2B5EF4-FFF2-40B4-BE49-F238E27FC236}">
                <a16:creationId xmlns:a16="http://schemas.microsoft.com/office/drawing/2014/main" id="{13EEA385-F3A4-06CD-B6F6-ABBD88620DF4}"/>
              </a:ext>
            </a:extLst>
          </p:cNvPr>
          <p:cNvSpPr>
            <a:spLocks noGrp="1"/>
          </p:cNvSpPr>
          <p:nvPr>
            <p:ph type="sldNum" sz="quarter" idx="4"/>
          </p:nvPr>
        </p:nvSpPr>
        <p:spPr/>
        <p:txBody>
          <a:bodyPr/>
          <a:lstStyle/>
          <a:p>
            <a:fld id="{294A09A9-5501-47C1-A89A-A340965A2BE2}" type="slidenum">
              <a:rPr lang="en-US" smtClean="0"/>
              <a:pPr/>
              <a:t>22</a:t>
            </a:fld>
            <a:endParaRPr lang="en-US" dirty="0"/>
          </a:p>
        </p:txBody>
      </p:sp>
      <p:sp>
        <p:nvSpPr>
          <p:cNvPr id="9" name="TextBox 8">
            <a:extLst>
              <a:ext uri="{FF2B5EF4-FFF2-40B4-BE49-F238E27FC236}">
                <a16:creationId xmlns:a16="http://schemas.microsoft.com/office/drawing/2014/main" id="{66653F97-ED84-F50A-DF58-EE2CDC77D8F3}"/>
              </a:ext>
            </a:extLst>
          </p:cNvPr>
          <p:cNvSpPr txBox="1"/>
          <p:nvPr/>
        </p:nvSpPr>
        <p:spPr>
          <a:xfrm>
            <a:off x="1167492" y="1105989"/>
            <a:ext cx="2243563" cy="523220"/>
          </a:xfrm>
          <a:prstGeom prst="rect">
            <a:avLst/>
          </a:prstGeom>
          <a:noFill/>
        </p:spPr>
        <p:txBody>
          <a:bodyPr wrap="none" rtlCol="0">
            <a:spAutoFit/>
          </a:bodyPr>
          <a:lstStyle/>
          <a:p>
            <a:r>
              <a:rPr lang="en-IN" sz="2800" dirty="0">
                <a:latin typeface="+mj-lt"/>
              </a:rPr>
              <a:t>5. User Profile</a:t>
            </a:r>
          </a:p>
        </p:txBody>
      </p:sp>
      <p:pic>
        <p:nvPicPr>
          <p:cNvPr id="4" name="Picture 3">
            <a:extLst>
              <a:ext uri="{FF2B5EF4-FFF2-40B4-BE49-F238E27FC236}">
                <a16:creationId xmlns:a16="http://schemas.microsoft.com/office/drawing/2014/main" id="{3828A27E-72EA-CC4D-ABA7-B3144EC420A0}"/>
              </a:ext>
            </a:extLst>
          </p:cNvPr>
          <p:cNvPicPr>
            <a:picLocks noChangeAspect="1"/>
          </p:cNvPicPr>
          <p:nvPr/>
        </p:nvPicPr>
        <p:blipFill>
          <a:blip r:embed="rId2"/>
          <a:stretch>
            <a:fillRect/>
          </a:stretch>
        </p:blipFill>
        <p:spPr>
          <a:xfrm>
            <a:off x="1167492" y="1648943"/>
            <a:ext cx="9857015" cy="4889969"/>
          </a:xfrm>
          <a:prstGeom prst="rect">
            <a:avLst/>
          </a:prstGeom>
        </p:spPr>
      </p:pic>
    </p:spTree>
    <p:extLst>
      <p:ext uri="{BB962C8B-B14F-4D97-AF65-F5344CB8AC3E}">
        <p14:creationId xmlns:p14="http://schemas.microsoft.com/office/powerpoint/2010/main" val="2822033079"/>
      </p:ext>
    </p:extLst>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61636C-BFDC-6775-8B9A-B556709E9D8B}"/>
              </a:ext>
            </a:extLst>
          </p:cNvPr>
          <p:cNvSpPr>
            <a:spLocks noGrp="1"/>
          </p:cNvSpPr>
          <p:nvPr>
            <p:ph type="title"/>
          </p:nvPr>
        </p:nvSpPr>
        <p:spPr>
          <a:xfrm>
            <a:off x="1167492" y="381000"/>
            <a:ext cx="9779183" cy="724989"/>
          </a:xfrm>
        </p:spPr>
        <p:txBody>
          <a:bodyPr/>
          <a:lstStyle/>
          <a:p>
            <a:r>
              <a:rPr lang="en-IN" sz="5400" dirty="0"/>
              <a:t>Key Feature For End User</a:t>
            </a:r>
          </a:p>
        </p:txBody>
      </p:sp>
      <p:sp>
        <p:nvSpPr>
          <p:cNvPr id="6" name="Slide Number Placeholder 5">
            <a:extLst>
              <a:ext uri="{FF2B5EF4-FFF2-40B4-BE49-F238E27FC236}">
                <a16:creationId xmlns:a16="http://schemas.microsoft.com/office/drawing/2014/main" id="{13EEA385-F3A4-06CD-B6F6-ABBD88620DF4}"/>
              </a:ext>
            </a:extLst>
          </p:cNvPr>
          <p:cNvSpPr>
            <a:spLocks noGrp="1"/>
          </p:cNvSpPr>
          <p:nvPr>
            <p:ph type="sldNum" sz="quarter" idx="4"/>
          </p:nvPr>
        </p:nvSpPr>
        <p:spPr/>
        <p:txBody>
          <a:bodyPr/>
          <a:lstStyle/>
          <a:p>
            <a:fld id="{294A09A9-5501-47C1-A89A-A340965A2BE2}" type="slidenum">
              <a:rPr lang="en-US" smtClean="0"/>
              <a:pPr/>
              <a:t>23</a:t>
            </a:fld>
            <a:endParaRPr lang="en-US" dirty="0"/>
          </a:p>
        </p:txBody>
      </p:sp>
      <p:sp>
        <p:nvSpPr>
          <p:cNvPr id="9" name="TextBox 8">
            <a:extLst>
              <a:ext uri="{FF2B5EF4-FFF2-40B4-BE49-F238E27FC236}">
                <a16:creationId xmlns:a16="http://schemas.microsoft.com/office/drawing/2014/main" id="{66653F97-ED84-F50A-DF58-EE2CDC77D8F3}"/>
              </a:ext>
            </a:extLst>
          </p:cNvPr>
          <p:cNvSpPr txBox="1"/>
          <p:nvPr/>
        </p:nvSpPr>
        <p:spPr>
          <a:xfrm>
            <a:off x="1167492" y="1105989"/>
            <a:ext cx="2076338" cy="523220"/>
          </a:xfrm>
          <a:prstGeom prst="rect">
            <a:avLst/>
          </a:prstGeom>
          <a:noFill/>
        </p:spPr>
        <p:txBody>
          <a:bodyPr wrap="none" rtlCol="0">
            <a:spAutoFit/>
          </a:bodyPr>
          <a:lstStyle/>
          <a:p>
            <a:r>
              <a:rPr lang="en-IN" sz="2800" dirty="0">
                <a:latin typeface="+mj-lt"/>
              </a:rPr>
              <a:t>6. My Orders</a:t>
            </a:r>
          </a:p>
        </p:txBody>
      </p:sp>
      <p:pic>
        <p:nvPicPr>
          <p:cNvPr id="5" name="Picture 4">
            <a:extLst>
              <a:ext uri="{FF2B5EF4-FFF2-40B4-BE49-F238E27FC236}">
                <a16:creationId xmlns:a16="http://schemas.microsoft.com/office/drawing/2014/main" id="{D7DFFFA7-823D-1F41-F040-5ACDCA32C92C}"/>
              </a:ext>
            </a:extLst>
          </p:cNvPr>
          <p:cNvPicPr>
            <a:picLocks noChangeAspect="1"/>
          </p:cNvPicPr>
          <p:nvPr/>
        </p:nvPicPr>
        <p:blipFill>
          <a:blip r:embed="rId2"/>
          <a:stretch>
            <a:fillRect/>
          </a:stretch>
        </p:blipFill>
        <p:spPr>
          <a:xfrm>
            <a:off x="1167493" y="1629209"/>
            <a:ext cx="9857015" cy="4756607"/>
          </a:xfrm>
          <a:prstGeom prst="rect">
            <a:avLst/>
          </a:prstGeom>
        </p:spPr>
      </p:pic>
    </p:spTree>
    <p:extLst>
      <p:ext uri="{BB962C8B-B14F-4D97-AF65-F5344CB8AC3E}">
        <p14:creationId xmlns:p14="http://schemas.microsoft.com/office/powerpoint/2010/main" val="2671637526"/>
      </p:ext>
    </p:extLst>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61636C-BFDC-6775-8B9A-B556709E9D8B}"/>
              </a:ext>
            </a:extLst>
          </p:cNvPr>
          <p:cNvSpPr>
            <a:spLocks noGrp="1"/>
          </p:cNvSpPr>
          <p:nvPr>
            <p:ph type="title"/>
          </p:nvPr>
        </p:nvSpPr>
        <p:spPr>
          <a:xfrm>
            <a:off x="1167492" y="381000"/>
            <a:ext cx="9779183" cy="724989"/>
          </a:xfrm>
        </p:spPr>
        <p:txBody>
          <a:bodyPr/>
          <a:lstStyle/>
          <a:p>
            <a:r>
              <a:rPr lang="en-IN" sz="5400" dirty="0"/>
              <a:t>Key Feature For End User</a:t>
            </a:r>
          </a:p>
        </p:txBody>
      </p:sp>
      <p:sp>
        <p:nvSpPr>
          <p:cNvPr id="6" name="Slide Number Placeholder 5">
            <a:extLst>
              <a:ext uri="{FF2B5EF4-FFF2-40B4-BE49-F238E27FC236}">
                <a16:creationId xmlns:a16="http://schemas.microsoft.com/office/drawing/2014/main" id="{13EEA385-F3A4-06CD-B6F6-ABBD88620DF4}"/>
              </a:ext>
            </a:extLst>
          </p:cNvPr>
          <p:cNvSpPr>
            <a:spLocks noGrp="1"/>
          </p:cNvSpPr>
          <p:nvPr>
            <p:ph type="sldNum" sz="quarter" idx="4"/>
          </p:nvPr>
        </p:nvSpPr>
        <p:spPr/>
        <p:txBody>
          <a:bodyPr/>
          <a:lstStyle/>
          <a:p>
            <a:fld id="{294A09A9-5501-47C1-A89A-A340965A2BE2}" type="slidenum">
              <a:rPr lang="en-US" smtClean="0"/>
              <a:pPr/>
              <a:t>24</a:t>
            </a:fld>
            <a:endParaRPr lang="en-US" dirty="0"/>
          </a:p>
        </p:txBody>
      </p:sp>
      <p:sp>
        <p:nvSpPr>
          <p:cNvPr id="9" name="TextBox 8">
            <a:extLst>
              <a:ext uri="{FF2B5EF4-FFF2-40B4-BE49-F238E27FC236}">
                <a16:creationId xmlns:a16="http://schemas.microsoft.com/office/drawing/2014/main" id="{66653F97-ED84-F50A-DF58-EE2CDC77D8F3}"/>
              </a:ext>
            </a:extLst>
          </p:cNvPr>
          <p:cNvSpPr txBox="1"/>
          <p:nvPr/>
        </p:nvSpPr>
        <p:spPr>
          <a:xfrm>
            <a:off x="1167492" y="1105989"/>
            <a:ext cx="7244163" cy="523220"/>
          </a:xfrm>
          <a:prstGeom prst="rect">
            <a:avLst/>
          </a:prstGeom>
          <a:noFill/>
        </p:spPr>
        <p:txBody>
          <a:bodyPr wrap="none" rtlCol="0">
            <a:spAutoFit/>
          </a:bodyPr>
          <a:lstStyle/>
          <a:p>
            <a:r>
              <a:rPr lang="en-IN" sz="2800" dirty="0">
                <a:latin typeface="+mj-lt"/>
              </a:rPr>
              <a:t>7. User Get Bill &amp; Purchased Notification At Mail </a:t>
            </a:r>
          </a:p>
        </p:txBody>
      </p:sp>
      <p:pic>
        <p:nvPicPr>
          <p:cNvPr id="4" name="Picture 3">
            <a:extLst>
              <a:ext uri="{FF2B5EF4-FFF2-40B4-BE49-F238E27FC236}">
                <a16:creationId xmlns:a16="http://schemas.microsoft.com/office/drawing/2014/main" id="{41CC1D46-5156-6A08-BE5C-B8F6E5AC9D37}"/>
              </a:ext>
            </a:extLst>
          </p:cNvPr>
          <p:cNvPicPr>
            <a:picLocks noChangeAspect="1"/>
          </p:cNvPicPr>
          <p:nvPr/>
        </p:nvPicPr>
        <p:blipFill>
          <a:blip r:embed="rId2"/>
          <a:stretch>
            <a:fillRect/>
          </a:stretch>
        </p:blipFill>
        <p:spPr>
          <a:xfrm>
            <a:off x="2095669" y="1629209"/>
            <a:ext cx="5387807" cy="5039667"/>
          </a:xfrm>
          <a:prstGeom prst="rect">
            <a:avLst/>
          </a:prstGeom>
        </p:spPr>
      </p:pic>
      <p:pic>
        <p:nvPicPr>
          <p:cNvPr id="7" name="Picture 6">
            <a:extLst>
              <a:ext uri="{FF2B5EF4-FFF2-40B4-BE49-F238E27FC236}">
                <a16:creationId xmlns:a16="http://schemas.microsoft.com/office/drawing/2014/main" id="{EB967629-D091-9C69-EAE5-1BA3533F6040}"/>
              </a:ext>
            </a:extLst>
          </p:cNvPr>
          <p:cNvPicPr>
            <a:picLocks noChangeAspect="1"/>
          </p:cNvPicPr>
          <p:nvPr/>
        </p:nvPicPr>
        <p:blipFill>
          <a:blip r:embed="rId3"/>
          <a:stretch>
            <a:fillRect/>
          </a:stretch>
        </p:blipFill>
        <p:spPr>
          <a:xfrm>
            <a:off x="7622515" y="1402457"/>
            <a:ext cx="2530762" cy="5141217"/>
          </a:xfrm>
          <a:prstGeom prst="rect">
            <a:avLst/>
          </a:prstGeom>
        </p:spPr>
      </p:pic>
    </p:spTree>
    <p:extLst>
      <p:ext uri="{BB962C8B-B14F-4D97-AF65-F5344CB8AC3E}">
        <p14:creationId xmlns:p14="http://schemas.microsoft.com/office/powerpoint/2010/main" val="4104152195"/>
      </p:ext>
    </p:extLst>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61636C-BFDC-6775-8B9A-B556709E9D8B}"/>
              </a:ext>
            </a:extLst>
          </p:cNvPr>
          <p:cNvSpPr>
            <a:spLocks noGrp="1"/>
          </p:cNvSpPr>
          <p:nvPr>
            <p:ph type="title"/>
          </p:nvPr>
        </p:nvSpPr>
        <p:spPr>
          <a:xfrm>
            <a:off x="1167492" y="381000"/>
            <a:ext cx="9779183" cy="724989"/>
          </a:xfrm>
        </p:spPr>
        <p:txBody>
          <a:bodyPr/>
          <a:lstStyle/>
          <a:p>
            <a:r>
              <a:rPr lang="en-IN" sz="5400" dirty="0"/>
              <a:t>Key Feature For Admin</a:t>
            </a:r>
          </a:p>
        </p:txBody>
      </p:sp>
      <p:sp>
        <p:nvSpPr>
          <p:cNvPr id="6" name="Slide Number Placeholder 5">
            <a:extLst>
              <a:ext uri="{FF2B5EF4-FFF2-40B4-BE49-F238E27FC236}">
                <a16:creationId xmlns:a16="http://schemas.microsoft.com/office/drawing/2014/main" id="{13EEA385-F3A4-06CD-B6F6-ABBD88620DF4}"/>
              </a:ext>
            </a:extLst>
          </p:cNvPr>
          <p:cNvSpPr>
            <a:spLocks noGrp="1"/>
          </p:cNvSpPr>
          <p:nvPr>
            <p:ph type="sldNum" sz="quarter" idx="4"/>
          </p:nvPr>
        </p:nvSpPr>
        <p:spPr/>
        <p:txBody>
          <a:bodyPr/>
          <a:lstStyle/>
          <a:p>
            <a:fld id="{294A09A9-5501-47C1-A89A-A340965A2BE2}" type="slidenum">
              <a:rPr lang="en-US" smtClean="0"/>
              <a:pPr/>
              <a:t>25</a:t>
            </a:fld>
            <a:endParaRPr lang="en-US" dirty="0"/>
          </a:p>
        </p:txBody>
      </p:sp>
      <p:sp>
        <p:nvSpPr>
          <p:cNvPr id="9" name="TextBox 8">
            <a:extLst>
              <a:ext uri="{FF2B5EF4-FFF2-40B4-BE49-F238E27FC236}">
                <a16:creationId xmlns:a16="http://schemas.microsoft.com/office/drawing/2014/main" id="{66653F97-ED84-F50A-DF58-EE2CDC77D8F3}"/>
              </a:ext>
            </a:extLst>
          </p:cNvPr>
          <p:cNvSpPr txBox="1"/>
          <p:nvPr/>
        </p:nvSpPr>
        <p:spPr>
          <a:xfrm>
            <a:off x="1167492" y="1026942"/>
            <a:ext cx="8624208" cy="523220"/>
          </a:xfrm>
          <a:prstGeom prst="rect">
            <a:avLst/>
          </a:prstGeom>
          <a:noFill/>
        </p:spPr>
        <p:txBody>
          <a:bodyPr wrap="square" rtlCol="0">
            <a:spAutoFit/>
          </a:bodyPr>
          <a:lstStyle/>
          <a:p>
            <a:r>
              <a:rPr lang="en-IN" sz="2800" dirty="0">
                <a:latin typeface="+mj-lt"/>
              </a:rPr>
              <a:t>1. Admin Panel To Handle Home Page of E-commerce </a:t>
            </a:r>
          </a:p>
        </p:txBody>
      </p:sp>
      <p:pic>
        <p:nvPicPr>
          <p:cNvPr id="8" name="Picture 7">
            <a:extLst>
              <a:ext uri="{FF2B5EF4-FFF2-40B4-BE49-F238E27FC236}">
                <a16:creationId xmlns:a16="http://schemas.microsoft.com/office/drawing/2014/main" id="{ABCD9728-6C26-453A-09D0-5A7EC884BAC0}"/>
              </a:ext>
            </a:extLst>
          </p:cNvPr>
          <p:cNvPicPr>
            <a:picLocks noChangeAspect="1"/>
          </p:cNvPicPr>
          <p:nvPr/>
        </p:nvPicPr>
        <p:blipFill>
          <a:blip r:embed="rId2"/>
          <a:stretch>
            <a:fillRect/>
          </a:stretch>
        </p:blipFill>
        <p:spPr>
          <a:xfrm>
            <a:off x="1748212" y="1550162"/>
            <a:ext cx="8695576" cy="5118823"/>
          </a:xfrm>
          <a:prstGeom prst="rect">
            <a:avLst/>
          </a:prstGeom>
        </p:spPr>
      </p:pic>
    </p:spTree>
    <p:extLst>
      <p:ext uri="{BB962C8B-B14F-4D97-AF65-F5344CB8AC3E}">
        <p14:creationId xmlns:p14="http://schemas.microsoft.com/office/powerpoint/2010/main" val="1908381179"/>
      </p:ext>
    </p:extLst>
  </p:cSld>
  <p:clrMapOvr>
    <a:masterClrMapping/>
  </p:clrMapOvr>
  <p:transition spd="slow">
    <p:push/>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61636C-BFDC-6775-8B9A-B556709E9D8B}"/>
              </a:ext>
            </a:extLst>
          </p:cNvPr>
          <p:cNvSpPr>
            <a:spLocks noGrp="1"/>
          </p:cNvSpPr>
          <p:nvPr>
            <p:ph type="title"/>
          </p:nvPr>
        </p:nvSpPr>
        <p:spPr>
          <a:xfrm>
            <a:off x="1167492" y="381000"/>
            <a:ext cx="9779183" cy="724989"/>
          </a:xfrm>
        </p:spPr>
        <p:txBody>
          <a:bodyPr/>
          <a:lstStyle/>
          <a:p>
            <a:r>
              <a:rPr lang="en-IN" sz="5400" dirty="0"/>
              <a:t>Key Feature For Admin</a:t>
            </a:r>
          </a:p>
        </p:txBody>
      </p:sp>
      <p:sp>
        <p:nvSpPr>
          <p:cNvPr id="6" name="Slide Number Placeholder 5">
            <a:extLst>
              <a:ext uri="{FF2B5EF4-FFF2-40B4-BE49-F238E27FC236}">
                <a16:creationId xmlns:a16="http://schemas.microsoft.com/office/drawing/2014/main" id="{13EEA385-F3A4-06CD-B6F6-ABBD88620DF4}"/>
              </a:ext>
            </a:extLst>
          </p:cNvPr>
          <p:cNvSpPr>
            <a:spLocks noGrp="1"/>
          </p:cNvSpPr>
          <p:nvPr>
            <p:ph type="sldNum" sz="quarter" idx="4"/>
          </p:nvPr>
        </p:nvSpPr>
        <p:spPr/>
        <p:txBody>
          <a:bodyPr/>
          <a:lstStyle/>
          <a:p>
            <a:fld id="{294A09A9-5501-47C1-A89A-A340965A2BE2}" type="slidenum">
              <a:rPr lang="en-US" smtClean="0"/>
              <a:pPr/>
              <a:t>26</a:t>
            </a:fld>
            <a:endParaRPr lang="en-US" dirty="0"/>
          </a:p>
        </p:txBody>
      </p:sp>
      <p:sp>
        <p:nvSpPr>
          <p:cNvPr id="9" name="TextBox 8">
            <a:extLst>
              <a:ext uri="{FF2B5EF4-FFF2-40B4-BE49-F238E27FC236}">
                <a16:creationId xmlns:a16="http://schemas.microsoft.com/office/drawing/2014/main" id="{66653F97-ED84-F50A-DF58-EE2CDC77D8F3}"/>
              </a:ext>
            </a:extLst>
          </p:cNvPr>
          <p:cNvSpPr txBox="1"/>
          <p:nvPr/>
        </p:nvSpPr>
        <p:spPr>
          <a:xfrm>
            <a:off x="1167492" y="1026942"/>
            <a:ext cx="8624208" cy="523220"/>
          </a:xfrm>
          <a:prstGeom prst="rect">
            <a:avLst/>
          </a:prstGeom>
          <a:noFill/>
        </p:spPr>
        <p:txBody>
          <a:bodyPr wrap="square" rtlCol="0">
            <a:spAutoFit/>
          </a:bodyPr>
          <a:lstStyle/>
          <a:p>
            <a:r>
              <a:rPr lang="en-IN" sz="2800" dirty="0">
                <a:latin typeface="+mj-lt"/>
              </a:rPr>
              <a:t>2. Admin Create New Product &amp; Remove</a:t>
            </a:r>
          </a:p>
        </p:txBody>
      </p:sp>
      <p:pic>
        <p:nvPicPr>
          <p:cNvPr id="7" name="Picture 6">
            <a:extLst>
              <a:ext uri="{FF2B5EF4-FFF2-40B4-BE49-F238E27FC236}">
                <a16:creationId xmlns:a16="http://schemas.microsoft.com/office/drawing/2014/main" id="{526AA0CB-22F6-BB4E-77F2-94818862F6E6}"/>
              </a:ext>
            </a:extLst>
          </p:cNvPr>
          <p:cNvPicPr>
            <a:picLocks noChangeAspect="1"/>
          </p:cNvPicPr>
          <p:nvPr/>
        </p:nvPicPr>
        <p:blipFill>
          <a:blip r:embed="rId2"/>
          <a:stretch>
            <a:fillRect/>
          </a:stretch>
        </p:blipFill>
        <p:spPr>
          <a:xfrm>
            <a:off x="1362075" y="1550162"/>
            <a:ext cx="9467850" cy="5171313"/>
          </a:xfrm>
          <a:prstGeom prst="rect">
            <a:avLst/>
          </a:prstGeom>
        </p:spPr>
      </p:pic>
    </p:spTree>
    <p:extLst>
      <p:ext uri="{BB962C8B-B14F-4D97-AF65-F5344CB8AC3E}">
        <p14:creationId xmlns:p14="http://schemas.microsoft.com/office/powerpoint/2010/main" val="2272226225"/>
      </p:ext>
    </p:extLst>
  </p:cSld>
  <p:clrMapOvr>
    <a:masterClrMapping/>
  </p:clrMapOvr>
  <p:transition spd="slow">
    <p:push/>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61636C-BFDC-6775-8B9A-B556709E9D8B}"/>
              </a:ext>
            </a:extLst>
          </p:cNvPr>
          <p:cNvSpPr>
            <a:spLocks noGrp="1"/>
          </p:cNvSpPr>
          <p:nvPr>
            <p:ph type="title"/>
          </p:nvPr>
        </p:nvSpPr>
        <p:spPr>
          <a:xfrm>
            <a:off x="1167492" y="381000"/>
            <a:ext cx="9779183" cy="724989"/>
          </a:xfrm>
        </p:spPr>
        <p:txBody>
          <a:bodyPr/>
          <a:lstStyle/>
          <a:p>
            <a:r>
              <a:rPr lang="en-IN" sz="5400" dirty="0"/>
              <a:t>Key Feature For Admin</a:t>
            </a:r>
          </a:p>
        </p:txBody>
      </p:sp>
      <p:sp>
        <p:nvSpPr>
          <p:cNvPr id="6" name="Slide Number Placeholder 5">
            <a:extLst>
              <a:ext uri="{FF2B5EF4-FFF2-40B4-BE49-F238E27FC236}">
                <a16:creationId xmlns:a16="http://schemas.microsoft.com/office/drawing/2014/main" id="{13EEA385-F3A4-06CD-B6F6-ABBD88620DF4}"/>
              </a:ext>
            </a:extLst>
          </p:cNvPr>
          <p:cNvSpPr>
            <a:spLocks noGrp="1"/>
          </p:cNvSpPr>
          <p:nvPr>
            <p:ph type="sldNum" sz="quarter" idx="4"/>
          </p:nvPr>
        </p:nvSpPr>
        <p:spPr/>
        <p:txBody>
          <a:bodyPr/>
          <a:lstStyle/>
          <a:p>
            <a:fld id="{294A09A9-5501-47C1-A89A-A340965A2BE2}" type="slidenum">
              <a:rPr lang="en-US" smtClean="0"/>
              <a:pPr/>
              <a:t>27</a:t>
            </a:fld>
            <a:endParaRPr lang="en-US" dirty="0"/>
          </a:p>
        </p:txBody>
      </p:sp>
      <p:sp>
        <p:nvSpPr>
          <p:cNvPr id="9" name="TextBox 8">
            <a:extLst>
              <a:ext uri="{FF2B5EF4-FFF2-40B4-BE49-F238E27FC236}">
                <a16:creationId xmlns:a16="http://schemas.microsoft.com/office/drawing/2014/main" id="{66653F97-ED84-F50A-DF58-EE2CDC77D8F3}"/>
              </a:ext>
            </a:extLst>
          </p:cNvPr>
          <p:cNvSpPr txBox="1"/>
          <p:nvPr/>
        </p:nvSpPr>
        <p:spPr>
          <a:xfrm>
            <a:off x="1167492" y="1026942"/>
            <a:ext cx="8624208" cy="523220"/>
          </a:xfrm>
          <a:prstGeom prst="rect">
            <a:avLst/>
          </a:prstGeom>
          <a:noFill/>
        </p:spPr>
        <p:txBody>
          <a:bodyPr wrap="square" rtlCol="0">
            <a:spAutoFit/>
          </a:bodyPr>
          <a:lstStyle/>
          <a:p>
            <a:r>
              <a:rPr lang="en-IN" sz="2800" dirty="0">
                <a:latin typeface="+mj-lt"/>
              </a:rPr>
              <a:t>3. Admin View For Customer Orders</a:t>
            </a:r>
          </a:p>
        </p:txBody>
      </p:sp>
      <p:pic>
        <p:nvPicPr>
          <p:cNvPr id="8" name="Content Placeholder 7">
            <a:extLst>
              <a:ext uri="{FF2B5EF4-FFF2-40B4-BE49-F238E27FC236}">
                <a16:creationId xmlns:a16="http://schemas.microsoft.com/office/drawing/2014/main" id="{C94F19B8-4DA8-7611-7C86-1BD1941F8800}"/>
              </a:ext>
            </a:extLst>
          </p:cNvPr>
          <p:cNvPicPr>
            <a:picLocks noGrp="1" noChangeAspect="1"/>
          </p:cNvPicPr>
          <p:nvPr>
            <p:ph idx="1"/>
          </p:nvPr>
        </p:nvPicPr>
        <p:blipFill>
          <a:blip r:embed="rId2"/>
          <a:stretch>
            <a:fillRect/>
          </a:stretch>
        </p:blipFill>
        <p:spPr>
          <a:xfrm>
            <a:off x="1167492" y="1755130"/>
            <a:ext cx="10209602" cy="4601220"/>
          </a:xfrm>
        </p:spPr>
      </p:pic>
    </p:spTree>
    <p:extLst>
      <p:ext uri="{BB962C8B-B14F-4D97-AF65-F5344CB8AC3E}">
        <p14:creationId xmlns:p14="http://schemas.microsoft.com/office/powerpoint/2010/main" val="1119111578"/>
      </p:ext>
    </p:extLst>
  </p:cSld>
  <p:clrMapOvr>
    <a:masterClrMapping/>
  </p:clrMapOvr>
  <p:transition spd="slow">
    <p:push/>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61636C-BFDC-6775-8B9A-B556709E9D8B}"/>
              </a:ext>
            </a:extLst>
          </p:cNvPr>
          <p:cNvSpPr>
            <a:spLocks noGrp="1"/>
          </p:cNvSpPr>
          <p:nvPr>
            <p:ph type="title"/>
          </p:nvPr>
        </p:nvSpPr>
        <p:spPr>
          <a:xfrm>
            <a:off x="1167492" y="381000"/>
            <a:ext cx="9779183" cy="724989"/>
          </a:xfrm>
        </p:spPr>
        <p:txBody>
          <a:bodyPr/>
          <a:lstStyle/>
          <a:p>
            <a:r>
              <a:rPr lang="en-IN" sz="5400" dirty="0"/>
              <a:t>Key Feature For Admin</a:t>
            </a:r>
          </a:p>
        </p:txBody>
      </p:sp>
      <p:sp>
        <p:nvSpPr>
          <p:cNvPr id="6" name="Slide Number Placeholder 5">
            <a:extLst>
              <a:ext uri="{FF2B5EF4-FFF2-40B4-BE49-F238E27FC236}">
                <a16:creationId xmlns:a16="http://schemas.microsoft.com/office/drawing/2014/main" id="{13EEA385-F3A4-06CD-B6F6-ABBD88620DF4}"/>
              </a:ext>
            </a:extLst>
          </p:cNvPr>
          <p:cNvSpPr>
            <a:spLocks noGrp="1"/>
          </p:cNvSpPr>
          <p:nvPr>
            <p:ph type="sldNum" sz="quarter" idx="4"/>
          </p:nvPr>
        </p:nvSpPr>
        <p:spPr/>
        <p:txBody>
          <a:bodyPr/>
          <a:lstStyle/>
          <a:p>
            <a:fld id="{294A09A9-5501-47C1-A89A-A340965A2BE2}" type="slidenum">
              <a:rPr lang="en-US" smtClean="0"/>
              <a:pPr/>
              <a:t>28</a:t>
            </a:fld>
            <a:endParaRPr lang="en-US" dirty="0"/>
          </a:p>
        </p:txBody>
      </p:sp>
      <p:sp>
        <p:nvSpPr>
          <p:cNvPr id="9" name="TextBox 8">
            <a:extLst>
              <a:ext uri="{FF2B5EF4-FFF2-40B4-BE49-F238E27FC236}">
                <a16:creationId xmlns:a16="http://schemas.microsoft.com/office/drawing/2014/main" id="{66653F97-ED84-F50A-DF58-EE2CDC77D8F3}"/>
              </a:ext>
            </a:extLst>
          </p:cNvPr>
          <p:cNvSpPr txBox="1"/>
          <p:nvPr/>
        </p:nvSpPr>
        <p:spPr>
          <a:xfrm>
            <a:off x="1167492" y="1026942"/>
            <a:ext cx="8624208" cy="523220"/>
          </a:xfrm>
          <a:prstGeom prst="rect">
            <a:avLst/>
          </a:prstGeom>
          <a:noFill/>
        </p:spPr>
        <p:txBody>
          <a:bodyPr wrap="square" rtlCol="0">
            <a:spAutoFit/>
          </a:bodyPr>
          <a:lstStyle/>
          <a:p>
            <a:r>
              <a:rPr lang="en-IN" sz="2800" dirty="0">
                <a:latin typeface="+mj-lt"/>
              </a:rPr>
              <a:t>4. Stripe Payment System Dashboard</a:t>
            </a:r>
          </a:p>
        </p:txBody>
      </p:sp>
      <p:sp>
        <p:nvSpPr>
          <p:cNvPr id="4" name="Content Placeholder 3">
            <a:extLst>
              <a:ext uri="{FF2B5EF4-FFF2-40B4-BE49-F238E27FC236}">
                <a16:creationId xmlns:a16="http://schemas.microsoft.com/office/drawing/2014/main" id="{347ED1CE-D104-1526-FF65-C11835F21A94}"/>
              </a:ext>
            </a:extLst>
          </p:cNvPr>
          <p:cNvSpPr>
            <a:spLocks noGrp="1"/>
          </p:cNvSpPr>
          <p:nvPr>
            <p:ph idx="1"/>
          </p:nvPr>
        </p:nvSpPr>
        <p:spPr/>
        <p:txBody>
          <a:bodyPr/>
          <a:lstStyle/>
          <a:p>
            <a:endParaRPr lang="en-IN"/>
          </a:p>
        </p:txBody>
      </p:sp>
      <p:pic>
        <p:nvPicPr>
          <p:cNvPr id="7" name="Picture 6">
            <a:extLst>
              <a:ext uri="{FF2B5EF4-FFF2-40B4-BE49-F238E27FC236}">
                <a16:creationId xmlns:a16="http://schemas.microsoft.com/office/drawing/2014/main" id="{7306E3E1-F65C-D3CB-8C40-644D87E45666}"/>
              </a:ext>
            </a:extLst>
          </p:cNvPr>
          <p:cNvPicPr>
            <a:picLocks noChangeAspect="1"/>
          </p:cNvPicPr>
          <p:nvPr/>
        </p:nvPicPr>
        <p:blipFill>
          <a:blip r:embed="rId2"/>
          <a:stretch>
            <a:fillRect/>
          </a:stretch>
        </p:blipFill>
        <p:spPr>
          <a:xfrm>
            <a:off x="866774" y="1550162"/>
            <a:ext cx="10639425" cy="4719702"/>
          </a:xfrm>
          <a:prstGeom prst="rect">
            <a:avLst/>
          </a:prstGeom>
        </p:spPr>
      </p:pic>
    </p:spTree>
    <p:extLst>
      <p:ext uri="{BB962C8B-B14F-4D97-AF65-F5344CB8AC3E}">
        <p14:creationId xmlns:p14="http://schemas.microsoft.com/office/powerpoint/2010/main" val="2203973935"/>
      </p:ext>
    </p:extLst>
  </p:cSld>
  <p:clrMapOvr>
    <a:masterClrMapping/>
  </p:clrMapOvr>
  <p:transition spd="slow">
    <p:push/>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689850-1E02-8031-88AF-14629FB57BDA}"/>
              </a:ext>
            </a:extLst>
          </p:cNvPr>
          <p:cNvSpPr>
            <a:spLocks noGrp="1"/>
          </p:cNvSpPr>
          <p:nvPr>
            <p:ph type="title"/>
          </p:nvPr>
        </p:nvSpPr>
        <p:spPr>
          <a:xfrm>
            <a:off x="1002029" y="477165"/>
            <a:ext cx="9779183" cy="768531"/>
          </a:xfrm>
        </p:spPr>
        <p:txBody>
          <a:bodyPr/>
          <a:lstStyle/>
          <a:p>
            <a:r>
              <a:rPr lang="en-US" sz="5400" dirty="0"/>
              <a:t>Future Scope</a:t>
            </a:r>
            <a:endParaRPr lang="en-IN" sz="5400" dirty="0"/>
          </a:p>
        </p:txBody>
      </p:sp>
      <p:sp>
        <p:nvSpPr>
          <p:cNvPr id="3" name="Content Placeholder 2">
            <a:extLst>
              <a:ext uri="{FF2B5EF4-FFF2-40B4-BE49-F238E27FC236}">
                <a16:creationId xmlns:a16="http://schemas.microsoft.com/office/drawing/2014/main" id="{C9E4D796-7091-296E-3E39-41C587B84B1B}"/>
              </a:ext>
            </a:extLst>
          </p:cNvPr>
          <p:cNvSpPr>
            <a:spLocks noGrp="1"/>
          </p:cNvSpPr>
          <p:nvPr>
            <p:ph idx="1"/>
          </p:nvPr>
        </p:nvSpPr>
        <p:spPr>
          <a:xfrm>
            <a:off x="1002029" y="1454249"/>
            <a:ext cx="9944646" cy="4798505"/>
          </a:xfrm>
        </p:spPr>
        <p:txBody>
          <a:bodyPr/>
          <a:lstStyle/>
          <a:p>
            <a:pPr algn="l"/>
            <a:r>
              <a:rPr lang="en-US" sz="1900" i="0" dirty="0">
                <a:solidFill>
                  <a:schemeClr val="tx1">
                    <a:lumMod val="75000"/>
                    <a:lumOff val="25000"/>
                  </a:schemeClr>
                </a:solidFill>
                <a:effectLst/>
              </a:rPr>
              <a:t>In the future, we envision enhancing the user experience and expanding the functionalities of the e-commerce website. Some of the potential areas for future development include:</a:t>
            </a:r>
          </a:p>
          <a:p>
            <a:pPr algn="l">
              <a:buFont typeface="+mj-lt"/>
              <a:buAutoNum type="arabicPeriod"/>
            </a:pPr>
            <a:r>
              <a:rPr lang="en-US" sz="1900" i="0" dirty="0">
                <a:solidFill>
                  <a:schemeClr val="tx1">
                    <a:lumMod val="75000"/>
                    <a:lumOff val="25000"/>
                  </a:schemeClr>
                </a:solidFill>
                <a:effectLst/>
              </a:rPr>
              <a:t> </a:t>
            </a:r>
            <a:r>
              <a:rPr lang="en-US" sz="1900" b="1" i="0" dirty="0">
                <a:solidFill>
                  <a:schemeClr val="tx1">
                    <a:lumMod val="75000"/>
                    <a:lumOff val="25000"/>
                  </a:schemeClr>
                </a:solidFill>
                <a:effectLst/>
              </a:rPr>
              <a:t>User Profiles</a:t>
            </a:r>
            <a:r>
              <a:rPr lang="en-US" sz="1900" i="0" dirty="0">
                <a:solidFill>
                  <a:schemeClr val="tx1">
                    <a:lumMod val="75000"/>
                    <a:lumOff val="25000"/>
                  </a:schemeClr>
                </a:solidFill>
                <a:effectLst/>
              </a:rPr>
              <a:t>: Implementing user profiles that allow customers to save their favorite products, track their order history, and receive personalized recommendations based on their preferences.</a:t>
            </a:r>
          </a:p>
          <a:p>
            <a:pPr algn="l">
              <a:buFont typeface="+mj-lt"/>
              <a:buAutoNum type="arabicPeriod"/>
            </a:pPr>
            <a:r>
              <a:rPr lang="en-US" sz="1900" i="0" dirty="0">
                <a:solidFill>
                  <a:schemeClr val="tx1">
                    <a:lumMod val="75000"/>
                    <a:lumOff val="25000"/>
                  </a:schemeClr>
                </a:solidFill>
                <a:effectLst/>
              </a:rPr>
              <a:t> </a:t>
            </a:r>
            <a:r>
              <a:rPr lang="en-US" sz="1900" b="1" i="0" dirty="0">
                <a:solidFill>
                  <a:schemeClr val="tx1">
                    <a:lumMod val="75000"/>
                    <a:lumOff val="25000"/>
                  </a:schemeClr>
                </a:solidFill>
                <a:effectLst/>
              </a:rPr>
              <a:t>Advanced Search and Filters</a:t>
            </a:r>
            <a:r>
              <a:rPr lang="en-US" sz="1900" i="0" dirty="0">
                <a:solidFill>
                  <a:schemeClr val="tx1">
                    <a:lumMod val="75000"/>
                    <a:lumOff val="25000"/>
                  </a:schemeClr>
                </a:solidFill>
                <a:effectLst/>
              </a:rPr>
              <a:t>: Introducing advanced search options and filters to help users quickly find their desired products, such as filtering by size, color, price range, and more. </a:t>
            </a:r>
          </a:p>
          <a:p>
            <a:pPr algn="l">
              <a:buFont typeface="+mj-lt"/>
              <a:buAutoNum type="arabicPeriod"/>
            </a:pPr>
            <a:r>
              <a:rPr lang="en-US" sz="1900" i="0" dirty="0">
                <a:solidFill>
                  <a:schemeClr val="tx1">
                    <a:lumMod val="75000"/>
                    <a:lumOff val="25000"/>
                  </a:schemeClr>
                </a:solidFill>
                <a:effectLst/>
              </a:rPr>
              <a:t> </a:t>
            </a:r>
            <a:r>
              <a:rPr lang="en-US" sz="1900" b="1" i="0" dirty="0">
                <a:solidFill>
                  <a:schemeClr val="tx1">
                    <a:lumMod val="75000"/>
                    <a:lumOff val="25000"/>
                  </a:schemeClr>
                </a:solidFill>
                <a:effectLst/>
              </a:rPr>
              <a:t>Wishlist</a:t>
            </a:r>
            <a:r>
              <a:rPr lang="en-US" sz="1900" i="0" dirty="0">
                <a:solidFill>
                  <a:schemeClr val="tx1">
                    <a:lumMod val="75000"/>
                    <a:lumOff val="25000"/>
                  </a:schemeClr>
                </a:solidFill>
                <a:effectLst/>
              </a:rPr>
              <a:t>: Adding a </a:t>
            </a:r>
            <a:r>
              <a:rPr lang="en-US" sz="1900" dirty="0" err="1">
                <a:solidFill>
                  <a:schemeClr val="tx1">
                    <a:lumMod val="75000"/>
                    <a:lumOff val="25000"/>
                  </a:schemeClr>
                </a:solidFill>
              </a:rPr>
              <a:t>w</a:t>
            </a:r>
            <a:r>
              <a:rPr lang="en-US" sz="1900" i="0" dirty="0" err="1">
                <a:solidFill>
                  <a:schemeClr val="tx1">
                    <a:lumMod val="75000"/>
                    <a:lumOff val="25000"/>
                  </a:schemeClr>
                </a:solidFill>
                <a:effectLst/>
              </a:rPr>
              <a:t>ishlist</a:t>
            </a:r>
            <a:r>
              <a:rPr lang="en-US" sz="1900" i="0" dirty="0">
                <a:solidFill>
                  <a:schemeClr val="tx1">
                    <a:lumMod val="75000"/>
                    <a:lumOff val="25000"/>
                  </a:schemeClr>
                </a:solidFill>
                <a:effectLst/>
              </a:rPr>
              <a:t> feature that allows users to save products they're interested in for future purchase, promoting engagement and retention.</a:t>
            </a:r>
          </a:p>
          <a:p>
            <a:pPr algn="l">
              <a:buFont typeface="+mj-lt"/>
              <a:buAutoNum type="arabicPeriod"/>
            </a:pPr>
            <a:r>
              <a:rPr lang="en-US" sz="1900" i="0" dirty="0">
                <a:solidFill>
                  <a:schemeClr val="tx1">
                    <a:lumMod val="75000"/>
                    <a:lumOff val="25000"/>
                  </a:schemeClr>
                </a:solidFill>
                <a:effectLst/>
              </a:rPr>
              <a:t> </a:t>
            </a:r>
            <a:r>
              <a:rPr lang="en-US" sz="1900" b="1" i="0" dirty="0">
                <a:solidFill>
                  <a:schemeClr val="tx1">
                    <a:lumMod val="75000"/>
                    <a:lumOff val="25000"/>
                  </a:schemeClr>
                </a:solidFill>
                <a:effectLst/>
              </a:rPr>
              <a:t>Multiple Payment Options</a:t>
            </a:r>
            <a:r>
              <a:rPr lang="en-US" sz="1900" i="0" dirty="0">
                <a:solidFill>
                  <a:schemeClr val="tx1">
                    <a:lumMod val="75000"/>
                    <a:lumOff val="25000"/>
                  </a:schemeClr>
                </a:solidFill>
                <a:effectLst/>
              </a:rPr>
              <a:t>: Incorporating a variety of secure payment options, including digital wallets and payment gateways, to cater to different customer preferences.</a:t>
            </a:r>
          </a:p>
          <a:p>
            <a:pPr algn="l">
              <a:buFont typeface="+mj-lt"/>
              <a:buAutoNum type="arabicPeriod"/>
            </a:pPr>
            <a:r>
              <a:rPr lang="en-US" sz="1900" i="0" dirty="0">
                <a:solidFill>
                  <a:schemeClr val="tx1">
                    <a:lumMod val="75000"/>
                    <a:lumOff val="25000"/>
                  </a:schemeClr>
                </a:solidFill>
                <a:effectLst/>
              </a:rPr>
              <a:t> </a:t>
            </a:r>
            <a:r>
              <a:rPr lang="en-US" sz="1900" b="1" i="0" dirty="0">
                <a:solidFill>
                  <a:schemeClr val="tx1">
                    <a:lumMod val="75000"/>
                    <a:lumOff val="25000"/>
                  </a:schemeClr>
                </a:solidFill>
                <a:effectLst/>
              </a:rPr>
              <a:t>Social Media Integration</a:t>
            </a:r>
            <a:r>
              <a:rPr lang="en-US" sz="1900" i="0" dirty="0">
                <a:solidFill>
                  <a:schemeClr val="tx1">
                    <a:lumMod val="75000"/>
                    <a:lumOff val="25000"/>
                  </a:schemeClr>
                </a:solidFill>
                <a:effectLst/>
              </a:rPr>
              <a:t>: Integrating social media sharing options that allow users to easily share their favorite products with friends and followers, thereby increasing the website's reach.</a:t>
            </a:r>
          </a:p>
        </p:txBody>
      </p:sp>
      <p:sp>
        <p:nvSpPr>
          <p:cNvPr id="6" name="Slide Number Placeholder 5">
            <a:extLst>
              <a:ext uri="{FF2B5EF4-FFF2-40B4-BE49-F238E27FC236}">
                <a16:creationId xmlns:a16="http://schemas.microsoft.com/office/drawing/2014/main" id="{EE3F37BB-202E-2F20-D471-DB2EC361614D}"/>
              </a:ext>
            </a:extLst>
          </p:cNvPr>
          <p:cNvSpPr>
            <a:spLocks noGrp="1"/>
          </p:cNvSpPr>
          <p:nvPr>
            <p:ph type="sldNum" sz="quarter" idx="4"/>
          </p:nvPr>
        </p:nvSpPr>
        <p:spPr/>
        <p:txBody>
          <a:bodyPr/>
          <a:lstStyle/>
          <a:p>
            <a:fld id="{294A09A9-5501-47C1-A89A-A340965A2BE2}" type="slidenum">
              <a:rPr lang="en-US" smtClean="0"/>
              <a:pPr/>
              <a:t>29</a:t>
            </a:fld>
            <a:endParaRPr lang="en-US" dirty="0"/>
          </a:p>
        </p:txBody>
      </p:sp>
    </p:spTree>
    <p:extLst>
      <p:ext uri="{BB962C8B-B14F-4D97-AF65-F5344CB8AC3E}">
        <p14:creationId xmlns:p14="http://schemas.microsoft.com/office/powerpoint/2010/main" val="236637791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down)">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wipe(down)">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wipe(down)">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wipe(down)">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wipe(down)">
                                      <p:cBhvr>
                                        <p:cTn id="27"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F4956D-5B1E-99A6-62B8-CDCB86D0F7D4}"/>
              </a:ext>
            </a:extLst>
          </p:cNvPr>
          <p:cNvSpPr>
            <a:spLocks noGrp="1"/>
          </p:cNvSpPr>
          <p:nvPr>
            <p:ph type="title"/>
          </p:nvPr>
        </p:nvSpPr>
        <p:spPr>
          <a:xfrm>
            <a:off x="1167490" y="415260"/>
            <a:ext cx="9779183" cy="731203"/>
          </a:xfrm>
        </p:spPr>
        <p:txBody>
          <a:bodyPr/>
          <a:lstStyle/>
          <a:p>
            <a:pPr algn="ctr"/>
            <a:r>
              <a:rPr lang="en-IN" sz="5400" dirty="0"/>
              <a:t>Acknowledgement</a:t>
            </a:r>
          </a:p>
        </p:txBody>
      </p:sp>
      <p:sp>
        <p:nvSpPr>
          <p:cNvPr id="3" name="Content Placeholder 2">
            <a:extLst>
              <a:ext uri="{FF2B5EF4-FFF2-40B4-BE49-F238E27FC236}">
                <a16:creationId xmlns:a16="http://schemas.microsoft.com/office/drawing/2014/main" id="{AFB2DD7C-B3F0-06BF-C159-9FC1196FA8FA}"/>
              </a:ext>
            </a:extLst>
          </p:cNvPr>
          <p:cNvSpPr>
            <a:spLocks noGrp="1"/>
          </p:cNvSpPr>
          <p:nvPr>
            <p:ph idx="1"/>
          </p:nvPr>
        </p:nvSpPr>
        <p:spPr>
          <a:xfrm>
            <a:off x="1167490" y="1402912"/>
            <a:ext cx="9779183" cy="4440540"/>
          </a:xfrm>
        </p:spPr>
        <p:txBody>
          <a:bodyPr/>
          <a:lstStyle/>
          <a:p>
            <a:pPr algn="l"/>
            <a:r>
              <a:rPr lang="en-US" sz="2100" b="0" i="0" dirty="0">
                <a:solidFill>
                  <a:schemeClr val="tx1">
                    <a:lumMod val="75000"/>
                    <a:lumOff val="25000"/>
                  </a:schemeClr>
                </a:solidFill>
                <a:effectLst/>
              </a:rPr>
              <a:t>We hereby sincerely acknowledge those who have dedicated their valuable time, energy, and intellect to the enhancement of our project titled "Ecommerce Website using MERN Stack."</a:t>
            </a:r>
          </a:p>
          <a:p>
            <a:pPr algn="l"/>
            <a:r>
              <a:rPr lang="en-US" sz="2100" b="0" i="0" dirty="0">
                <a:solidFill>
                  <a:schemeClr val="tx1">
                    <a:lumMod val="75000"/>
                    <a:lumOff val="25000"/>
                  </a:schemeClr>
                </a:solidFill>
                <a:effectLst/>
              </a:rPr>
              <a:t>It brings us immense pleasure to convey our sincere and heartfelt gratitude to our guide, Prof. Mahesh Jadhav, Department of Computer Science and Engineering (AIML), FAMT, Ratnagiri, for his keen interest, inspiring guidance, valuable advice, encouragement, and assistance throughout the project.</a:t>
            </a:r>
          </a:p>
          <a:p>
            <a:pPr algn="l"/>
            <a:r>
              <a:rPr lang="en-US" sz="2100" b="0" i="0" dirty="0">
                <a:solidFill>
                  <a:schemeClr val="tx1">
                    <a:lumMod val="75000"/>
                    <a:lumOff val="25000"/>
                  </a:schemeClr>
                </a:solidFill>
                <a:effectLst/>
              </a:rPr>
              <a:t>We are indebted to Prof. V. V. </a:t>
            </a:r>
            <a:r>
              <a:rPr lang="en-US" sz="2100" b="0" i="0" dirty="0" err="1">
                <a:solidFill>
                  <a:schemeClr val="tx1">
                    <a:lumMod val="75000"/>
                    <a:lumOff val="25000"/>
                  </a:schemeClr>
                </a:solidFill>
                <a:effectLst/>
              </a:rPr>
              <a:t>Nimbalkar</a:t>
            </a:r>
            <a:r>
              <a:rPr lang="en-US" sz="2100" b="0" i="0" dirty="0">
                <a:solidFill>
                  <a:schemeClr val="tx1">
                    <a:lumMod val="75000"/>
                    <a:lumOff val="25000"/>
                  </a:schemeClr>
                </a:solidFill>
                <a:effectLst/>
              </a:rPr>
              <a:t> (H.O.D), Department of Computer Science and Engineering (AIML), FAMT, Ratnagiri, for her unwavering encouragement and unparalleled support in bringing this project to fruition. Our gratitude also extends to other faculty members, non-teaching staff of the CSE Dept., who have directly and indirectly contributed to our project and have motivated us to present it in its current form.</a:t>
            </a:r>
          </a:p>
        </p:txBody>
      </p:sp>
      <p:sp>
        <p:nvSpPr>
          <p:cNvPr id="11" name="Slide Number Placeholder 10">
            <a:extLst>
              <a:ext uri="{FF2B5EF4-FFF2-40B4-BE49-F238E27FC236}">
                <a16:creationId xmlns:a16="http://schemas.microsoft.com/office/drawing/2014/main" id="{9B5B2B5D-7C3C-FA13-D2C6-62DDC7A80C9B}"/>
              </a:ext>
            </a:extLst>
          </p:cNvPr>
          <p:cNvSpPr>
            <a:spLocks noGrp="1"/>
          </p:cNvSpPr>
          <p:nvPr>
            <p:ph type="sldNum" sz="quarter" idx="4"/>
          </p:nvPr>
        </p:nvSpPr>
        <p:spPr/>
        <p:txBody>
          <a:bodyPr/>
          <a:lstStyle/>
          <a:p>
            <a:fld id="{294A09A9-5501-47C1-A89A-A340965A2BE2}" type="slidenum">
              <a:rPr lang="en-US" smtClean="0"/>
              <a:pPr/>
              <a:t>3</a:t>
            </a:fld>
            <a:endParaRPr lang="en-US" dirty="0"/>
          </a:p>
        </p:txBody>
      </p:sp>
    </p:spTree>
    <p:extLst>
      <p:ext uri="{BB962C8B-B14F-4D97-AF65-F5344CB8AC3E}">
        <p14:creationId xmlns:p14="http://schemas.microsoft.com/office/powerpoint/2010/main" val="297770349"/>
      </p:ext>
    </p:extLst>
  </p:cSld>
  <p:clrMapOvr>
    <a:masterClrMapping/>
  </p:clrMapOvr>
  <mc:AlternateContent xmlns:mc="http://schemas.openxmlformats.org/markup-compatibility/2006" xmlns:p14="http://schemas.microsoft.com/office/powerpoint/2010/main">
    <mc:Choice Requires="p14">
      <p:transition spd="slow" p14:dur="800">
        <p:diamond/>
      </p:transition>
    </mc:Choice>
    <mc:Fallback xmlns="">
      <p:transition spd="slow">
        <p:diamond/>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C339DB8-1C70-F505-E757-82B37858ACDE}"/>
              </a:ext>
            </a:extLst>
          </p:cNvPr>
          <p:cNvSpPr/>
          <p:nvPr/>
        </p:nvSpPr>
        <p:spPr>
          <a:xfrm>
            <a:off x="0" y="1367246"/>
            <a:ext cx="12192000" cy="931817"/>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a:extLst>
              <a:ext uri="{FF2B5EF4-FFF2-40B4-BE49-F238E27FC236}">
                <a16:creationId xmlns:a16="http://schemas.microsoft.com/office/drawing/2014/main" id="{42D1A202-23A3-4F3A-AA92-0172C8D2DA06}"/>
              </a:ext>
            </a:extLst>
          </p:cNvPr>
          <p:cNvSpPr>
            <a:spLocks noGrp="1"/>
          </p:cNvSpPr>
          <p:nvPr>
            <p:ph type="title"/>
          </p:nvPr>
        </p:nvSpPr>
        <p:spPr>
          <a:xfrm>
            <a:off x="1010738" y="269966"/>
            <a:ext cx="9779183" cy="826997"/>
          </a:xfrm>
        </p:spPr>
        <p:txBody>
          <a:bodyPr/>
          <a:lstStyle/>
          <a:p>
            <a:r>
              <a:rPr lang="en-US" sz="5400" dirty="0"/>
              <a:t>Conclusion </a:t>
            </a:r>
          </a:p>
        </p:txBody>
      </p:sp>
      <p:sp>
        <p:nvSpPr>
          <p:cNvPr id="3" name="Content Placeholder 2">
            <a:extLst>
              <a:ext uri="{FF2B5EF4-FFF2-40B4-BE49-F238E27FC236}">
                <a16:creationId xmlns:a16="http://schemas.microsoft.com/office/drawing/2014/main" id="{7B943E7C-A74D-4CB3-844B-51917C88C95F}"/>
              </a:ext>
            </a:extLst>
          </p:cNvPr>
          <p:cNvSpPr>
            <a:spLocks noGrp="1"/>
          </p:cNvSpPr>
          <p:nvPr>
            <p:ph type="body" idx="1"/>
          </p:nvPr>
        </p:nvSpPr>
        <p:spPr>
          <a:xfrm>
            <a:off x="783772" y="2037806"/>
            <a:ext cx="10162904" cy="4683669"/>
          </a:xfrm>
        </p:spPr>
        <p:txBody>
          <a:bodyPr vert="horz" lIns="91440" tIns="45720" rIns="91440" bIns="45720" rtlCol="0" anchor="t">
            <a:normAutofit/>
          </a:bodyPr>
          <a:lstStyle/>
          <a:p>
            <a:pPr algn="l"/>
            <a:r>
              <a:rPr lang="en-US" b="0" i="0" dirty="0">
                <a:effectLst/>
              </a:rPr>
              <a:t>In conclusion, our project centers on developing an advanced eCommerce website using the MERN stack. This website offers an enhanced customer experience, benefiting both small-scale industries and large retailers by enabling direct sales and cost savings. Our technology choices prioritize project requirements, development efficiency, scalability, and security.</a:t>
            </a:r>
          </a:p>
        </p:txBody>
      </p:sp>
      <p:sp>
        <p:nvSpPr>
          <p:cNvPr id="6" name="Slide Number Placeholder 5">
            <a:extLst>
              <a:ext uri="{FF2B5EF4-FFF2-40B4-BE49-F238E27FC236}">
                <a16:creationId xmlns:a16="http://schemas.microsoft.com/office/drawing/2014/main" id="{B25B7362-01DC-0E4C-9B34-0DF3FD449CAD}"/>
              </a:ext>
            </a:extLst>
          </p:cNvPr>
          <p:cNvSpPr>
            <a:spLocks noGrp="1"/>
          </p:cNvSpPr>
          <p:nvPr>
            <p:ph type="sldNum" sz="quarter" idx="12"/>
          </p:nvPr>
        </p:nvSpPr>
        <p:spPr>
          <a:xfrm>
            <a:off x="10206318" y="6356350"/>
            <a:ext cx="1604682" cy="365125"/>
          </a:xfrm>
        </p:spPr>
        <p:txBody>
          <a:bodyPr/>
          <a:lstStyle/>
          <a:p>
            <a:fld id="{294A09A9-5501-47C1-A89A-A340965A2BE2}" type="slidenum">
              <a:rPr lang="en-US" smtClean="0"/>
              <a:pPr/>
              <a:t>30</a:t>
            </a:fld>
            <a:endParaRPr lang="en-US" dirty="0"/>
          </a:p>
        </p:txBody>
      </p:sp>
    </p:spTree>
    <p:extLst>
      <p:ext uri="{BB962C8B-B14F-4D97-AF65-F5344CB8AC3E}">
        <p14:creationId xmlns:p14="http://schemas.microsoft.com/office/powerpoint/2010/main" val="44507069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2" name="Picture 8" descr="Bz GIF - Bz GIFs">
            <a:extLst>
              <a:ext uri="{FF2B5EF4-FFF2-40B4-BE49-F238E27FC236}">
                <a16:creationId xmlns:a16="http://schemas.microsoft.com/office/drawing/2014/main" id="{C37D501F-A0A1-1660-BC9A-B7F83879C5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
            <a:ext cx="12192001" cy="6858001"/>
          </a:xfrm>
          <a:prstGeom prst="rect">
            <a:avLst/>
          </a:prstGeom>
          <a:noFill/>
          <a:extLst>
            <a:ext uri="{909E8E84-426E-40DD-AFC4-6F175D3DCCD1}">
              <a14:hiddenFill xmlns:a14="http://schemas.microsoft.com/office/drawing/2010/main">
                <a:solidFill>
                  <a:srgbClr val="FFFFFF"/>
                </a:solidFill>
              </a14:hiddenFill>
            </a:ext>
          </a:extLst>
        </p:spPr>
      </p:pic>
      <p:sp>
        <p:nvSpPr>
          <p:cNvPr id="24" name="Freeform: Shape 23">
            <a:extLst>
              <a:ext uri="{FF2B5EF4-FFF2-40B4-BE49-F238E27FC236}">
                <a16:creationId xmlns:a16="http://schemas.microsoft.com/office/drawing/2014/main" id="{DFF27FC5-3C9B-847A-292F-DFEA74442043}"/>
              </a:ext>
            </a:extLst>
          </p:cNvPr>
          <p:cNvSpPr/>
          <p:nvPr/>
        </p:nvSpPr>
        <p:spPr>
          <a:xfrm>
            <a:off x="0" y="0"/>
            <a:ext cx="12192000" cy="6858000"/>
          </a:xfrm>
          <a:custGeom>
            <a:avLst/>
            <a:gdLst/>
            <a:ahLst/>
            <a:cxnLst/>
            <a:rect l="l" t="t" r="r" b="b"/>
            <a:pathLst>
              <a:path w="12192000" h="6858000">
                <a:moveTo>
                  <a:pt x="8989140" y="3786385"/>
                </a:moveTo>
                <a:cubicBezTo>
                  <a:pt x="9062460" y="3786385"/>
                  <a:pt x="9127043" y="3802659"/>
                  <a:pt x="9182889" y="3835208"/>
                </a:cubicBezTo>
                <a:cubicBezTo>
                  <a:pt x="9238735" y="3867756"/>
                  <a:pt x="9282248" y="3916407"/>
                  <a:pt x="9313425" y="3981161"/>
                </a:cubicBezTo>
                <a:cubicBezTo>
                  <a:pt x="9344603" y="4045916"/>
                  <a:pt x="9360192" y="4124546"/>
                  <a:pt x="9360192" y="4217052"/>
                </a:cubicBezTo>
                <a:cubicBezTo>
                  <a:pt x="9360192" y="4310243"/>
                  <a:pt x="9344603" y="4389044"/>
                  <a:pt x="9313425" y="4453456"/>
                </a:cubicBezTo>
                <a:cubicBezTo>
                  <a:pt x="9282247" y="4517867"/>
                  <a:pt x="9238735" y="4566347"/>
                  <a:pt x="9182889" y="4598896"/>
                </a:cubicBezTo>
                <a:cubicBezTo>
                  <a:pt x="9127043" y="4631444"/>
                  <a:pt x="9062460" y="4647718"/>
                  <a:pt x="8989140" y="4647718"/>
                </a:cubicBezTo>
                <a:cubicBezTo>
                  <a:pt x="8915821" y="4647718"/>
                  <a:pt x="8851238" y="4631958"/>
                  <a:pt x="8795392" y="4600438"/>
                </a:cubicBezTo>
                <a:cubicBezTo>
                  <a:pt x="8739546" y="4568917"/>
                  <a:pt x="8696034" y="4520951"/>
                  <a:pt x="8664856" y="4456539"/>
                </a:cubicBezTo>
                <a:cubicBezTo>
                  <a:pt x="8633678" y="4392128"/>
                  <a:pt x="8618089" y="4312299"/>
                  <a:pt x="8618089" y="4217052"/>
                </a:cubicBezTo>
                <a:cubicBezTo>
                  <a:pt x="8618089" y="4125231"/>
                  <a:pt x="8633849" y="4046943"/>
                  <a:pt x="8665370" y="3982189"/>
                </a:cubicBezTo>
                <a:cubicBezTo>
                  <a:pt x="8696890" y="3917435"/>
                  <a:pt x="8740574" y="3868613"/>
                  <a:pt x="8796420" y="3835721"/>
                </a:cubicBezTo>
                <a:cubicBezTo>
                  <a:pt x="8852266" y="3802830"/>
                  <a:pt x="8916506" y="3786385"/>
                  <a:pt x="8989140" y="3786385"/>
                </a:cubicBezTo>
                <a:close/>
                <a:moveTo>
                  <a:pt x="9848944" y="3588011"/>
                </a:moveTo>
                <a:lnTo>
                  <a:pt x="9848944" y="4320864"/>
                </a:lnTo>
                <a:cubicBezTo>
                  <a:pt x="9848944" y="4433242"/>
                  <a:pt x="9868815" y="4529859"/>
                  <a:pt x="9908559" y="4610716"/>
                </a:cubicBezTo>
                <a:cubicBezTo>
                  <a:pt x="9948302" y="4691573"/>
                  <a:pt x="10007746" y="4753758"/>
                  <a:pt x="10086890" y="4797270"/>
                </a:cubicBezTo>
                <a:cubicBezTo>
                  <a:pt x="10166034" y="4840782"/>
                  <a:pt x="10264193" y="4862538"/>
                  <a:pt x="10381367" y="4862538"/>
                </a:cubicBezTo>
                <a:cubicBezTo>
                  <a:pt x="10497856" y="4862538"/>
                  <a:pt x="10595501" y="4840610"/>
                  <a:pt x="10674303" y="4796756"/>
                </a:cubicBezTo>
                <a:cubicBezTo>
                  <a:pt x="10753104" y="4752901"/>
                  <a:pt x="10812206" y="4690374"/>
                  <a:pt x="10851606" y="4609174"/>
                </a:cubicBezTo>
                <a:cubicBezTo>
                  <a:pt x="10891006" y="4527975"/>
                  <a:pt x="10910707" y="4431186"/>
                  <a:pt x="10910707" y="4318808"/>
                </a:cubicBezTo>
                <a:lnTo>
                  <a:pt x="10910707" y="3588011"/>
                </a:lnTo>
                <a:lnTo>
                  <a:pt x="10650662" y="3588011"/>
                </a:lnTo>
                <a:lnTo>
                  <a:pt x="10650662" y="4330115"/>
                </a:lnTo>
                <a:cubicBezTo>
                  <a:pt x="10650662" y="4436325"/>
                  <a:pt x="10628906" y="4515469"/>
                  <a:pt x="10585394" y="4567547"/>
                </a:cubicBezTo>
                <a:cubicBezTo>
                  <a:pt x="10541882" y="4619624"/>
                  <a:pt x="10473873" y="4645663"/>
                  <a:pt x="10381367" y="4645663"/>
                </a:cubicBezTo>
                <a:cubicBezTo>
                  <a:pt x="10287491" y="4645663"/>
                  <a:pt x="10218968" y="4620309"/>
                  <a:pt x="10175798" y="4569602"/>
                </a:cubicBezTo>
                <a:cubicBezTo>
                  <a:pt x="10132629" y="4518895"/>
                  <a:pt x="10111044" y="4440094"/>
                  <a:pt x="10111044" y="4333198"/>
                </a:cubicBezTo>
                <a:lnTo>
                  <a:pt x="10111044" y="3588011"/>
                </a:lnTo>
                <a:close/>
                <a:moveTo>
                  <a:pt x="7129938" y="3588011"/>
                </a:moveTo>
                <a:lnTo>
                  <a:pt x="7588356" y="4474013"/>
                </a:lnTo>
                <a:lnTo>
                  <a:pt x="7588356" y="4847120"/>
                </a:lnTo>
                <a:lnTo>
                  <a:pt x="7846345" y="4847120"/>
                </a:lnTo>
                <a:lnTo>
                  <a:pt x="7846345" y="4448317"/>
                </a:lnTo>
                <a:lnTo>
                  <a:pt x="8303736" y="3588011"/>
                </a:lnTo>
                <a:lnTo>
                  <a:pt x="8022107" y="3588011"/>
                </a:lnTo>
                <a:lnTo>
                  <a:pt x="7721976" y="4224247"/>
                </a:lnTo>
                <a:lnTo>
                  <a:pt x="7715809" y="4224247"/>
                </a:lnTo>
                <a:lnTo>
                  <a:pt x="7419790" y="3588011"/>
                </a:lnTo>
                <a:close/>
                <a:moveTo>
                  <a:pt x="8989140" y="3563343"/>
                </a:moveTo>
                <a:cubicBezTo>
                  <a:pt x="8869225" y="3563343"/>
                  <a:pt x="8760959" y="3590238"/>
                  <a:pt x="8664342" y="3644029"/>
                </a:cubicBezTo>
                <a:cubicBezTo>
                  <a:pt x="8567724" y="3697819"/>
                  <a:pt x="8491664" y="3774222"/>
                  <a:pt x="8436160" y="3873238"/>
                </a:cubicBezTo>
                <a:cubicBezTo>
                  <a:pt x="8380657" y="3972253"/>
                  <a:pt x="8352905" y="4086858"/>
                  <a:pt x="8352905" y="4217052"/>
                </a:cubicBezTo>
                <a:cubicBezTo>
                  <a:pt x="8352905" y="4347930"/>
                  <a:pt x="8380657" y="4462878"/>
                  <a:pt x="8436160" y="4561893"/>
                </a:cubicBezTo>
                <a:cubicBezTo>
                  <a:pt x="8491664" y="4660909"/>
                  <a:pt x="8567724" y="4737312"/>
                  <a:pt x="8664342" y="4791103"/>
                </a:cubicBezTo>
                <a:cubicBezTo>
                  <a:pt x="8760959" y="4844893"/>
                  <a:pt x="8869225" y="4871788"/>
                  <a:pt x="8989140" y="4871788"/>
                </a:cubicBezTo>
                <a:cubicBezTo>
                  <a:pt x="9109741" y="4871788"/>
                  <a:pt x="9218350" y="4844893"/>
                  <a:pt x="9314967" y="4791103"/>
                </a:cubicBezTo>
                <a:cubicBezTo>
                  <a:pt x="9411584" y="4737312"/>
                  <a:pt x="9487645" y="4660909"/>
                  <a:pt x="9543148" y="4561893"/>
                </a:cubicBezTo>
                <a:cubicBezTo>
                  <a:pt x="9598652" y="4462878"/>
                  <a:pt x="9626404" y="4347930"/>
                  <a:pt x="9626404" y="4217052"/>
                </a:cubicBezTo>
                <a:cubicBezTo>
                  <a:pt x="9626404" y="4086858"/>
                  <a:pt x="9598652" y="3972253"/>
                  <a:pt x="9543148" y="3873238"/>
                </a:cubicBezTo>
                <a:cubicBezTo>
                  <a:pt x="9487645" y="3774222"/>
                  <a:pt x="9411584" y="3697819"/>
                  <a:pt x="9314967" y="3644029"/>
                </a:cubicBezTo>
                <a:cubicBezTo>
                  <a:pt x="9218350" y="3590238"/>
                  <a:pt x="9109741" y="3563343"/>
                  <a:pt x="8989140" y="3563343"/>
                </a:cubicBezTo>
                <a:close/>
                <a:moveTo>
                  <a:pt x="4695634" y="2171017"/>
                </a:moveTo>
                <a:lnTo>
                  <a:pt x="4706940" y="2171017"/>
                </a:lnTo>
                <a:lnTo>
                  <a:pt x="4896063" y="2713719"/>
                </a:lnTo>
                <a:lnTo>
                  <a:pt x="4503426" y="2713719"/>
                </a:lnTo>
                <a:close/>
                <a:moveTo>
                  <a:pt x="6957048" y="1945919"/>
                </a:moveTo>
                <a:lnTo>
                  <a:pt x="6957048" y="3205028"/>
                </a:lnTo>
                <a:lnTo>
                  <a:pt x="7219148" y="3205028"/>
                </a:lnTo>
                <a:lnTo>
                  <a:pt x="7219148" y="2932650"/>
                </a:lnTo>
                <a:lnTo>
                  <a:pt x="7429857" y="2684939"/>
                </a:lnTo>
                <a:lnTo>
                  <a:pt x="7764934" y="3205028"/>
                </a:lnTo>
                <a:lnTo>
                  <a:pt x="8060953" y="3205028"/>
                </a:lnTo>
                <a:lnTo>
                  <a:pt x="7587117" y="2499927"/>
                </a:lnTo>
                <a:lnTo>
                  <a:pt x="8058897" y="1945919"/>
                </a:lnTo>
                <a:lnTo>
                  <a:pt x="7743349" y="1945919"/>
                </a:lnTo>
                <a:lnTo>
                  <a:pt x="7223260" y="2591406"/>
                </a:lnTo>
                <a:lnTo>
                  <a:pt x="7219148" y="2591406"/>
                </a:lnTo>
                <a:lnTo>
                  <a:pt x="7219148" y="1945919"/>
                </a:lnTo>
                <a:close/>
                <a:moveTo>
                  <a:pt x="5528298" y="1945919"/>
                </a:moveTo>
                <a:lnTo>
                  <a:pt x="5528298" y="3205028"/>
                </a:lnTo>
                <a:lnTo>
                  <a:pt x="5766758" y="3205028"/>
                </a:lnTo>
                <a:lnTo>
                  <a:pt x="5766758" y="2565709"/>
                </a:lnTo>
                <a:lnTo>
                  <a:pt x="5753396" y="2250161"/>
                </a:lnTo>
                <a:lnTo>
                  <a:pt x="5757508" y="2250161"/>
                </a:lnTo>
                <a:lnTo>
                  <a:pt x="5868515" y="2456758"/>
                </a:lnTo>
                <a:lnTo>
                  <a:pt x="6321794" y="3205028"/>
                </a:lnTo>
                <a:lnTo>
                  <a:pt x="6612674" y="3205028"/>
                </a:lnTo>
                <a:lnTo>
                  <a:pt x="6612674" y="1945919"/>
                </a:lnTo>
                <a:lnTo>
                  <a:pt x="6374214" y="1945919"/>
                </a:lnTo>
                <a:lnTo>
                  <a:pt x="6374214" y="2624296"/>
                </a:lnTo>
                <a:lnTo>
                  <a:pt x="6385520" y="2902842"/>
                </a:lnTo>
                <a:lnTo>
                  <a:pt x="6381409" y="2902842"/>
                </a:lnTo>
                <a:lnTo>
                  <a:pt x="6271430" y="2698301"/>
                </a:lnTo>
                <a:lnTo>
                  <a:pt x="5821234" y="1945919"/>
                </a:lnTo>
                <a:close/>
                <a:moveTo>
                  <a:pt x="2756524" y="1945919"/>
                </a:moveTo>
                <a:lnTo>
                  <a:pt x="2756524" y="3205028"/>
                </a:lnTo>
                <a:lnTo>
                  <a:pt x="3018624" y="3205028"/>
                </a:lnTo>
                <a:lnTo>
                  <a:pt x="3018624" y="2672605"/>
                </a:lnTo>
                <a:lnTo>
                  <a:pt x="3602440" y="2672605"/>
                </a:lnTo>
                <a:lnTo>
                  <a:pt x="3602440" y="3205028"/>
                </a:lnTo>
                <a:lnTo>
                  <a:pt x="3864540" y="3205028"/>
                </a:lnTo>
                <a:lnTo>
                  <a:pt x="3864540" y="1945919"/>
                </a:lnTo>
                <a:lnTo>
                  <a:pt x="3602440" y="1945919"/>
                </a:lnTo>
                <a:lnTo>
                  <a:pt x="3602440" y="2458813"/>
                </a:lnTo>
                <a:lnTo>
                  <a:pt x="3018624" y="2458813"/>
                </a:lnTo>
                <a:lnTo>
                  <a:pt x="3018624" y="1945919"/>
                </a:lnTo>
                <a:close/>
                <a:moveTo>
                  <a:pt x="1486550" y="1945919"/>
                </a:moveTo>
                <a:lnTo>
                  <a:pt x="1486550" y="2156627"/>
                </a:lnTo>
                <a:lnTo>
                  <a:pt x="1877131" y="2156627"/>
                </a:lnTo>
                <a:lnTo>
                  <a:pt x="1877131" y="3205028"/>
                </a:lnTo>
                <a:lnTo>
                  <a:pt x="2135120" y="3205028"/>
                </a:lnTo>
                <a:lnTo>
                  <a:pt x="2135120" y="2156627"/>
                </a:lnTo>
                <a:lnTo>
                  <a:pt x="2525700" y="2156627"/>
                </a:lnTo>
                <a:lnTo>
                  <a:pt x="2525700" y="1945919"/>
                </a:lnTo>
                <a:close/>
                <a:moveTo>
                  <a:pt x="4553790" y="1923307"/>
                </a:moveTo>
                <a:lnTo>
                  <a:pt x="4053230" y="3205028"/>
                </a:lnTo>
                <a:lnTo>
                  <a:pt x="4329720" y="3205028"/>
                </a:lnTo>
                <a:lnTo>
                  <a:pt x="4431478" y="2917232"/>
                </a:lnTo>
                <a:lnTo>
                  <a:pt x="4966984" y="2917232"/>
                </a:lnTo>
                <a:lnTo>
                  <a:pt x="5067712" y="3205028"/>
                </a:lnTo>
                <a:lnTo>
                  <a:pt x="5341119" y="3205028"/>
                </a:lnTo>
                <a:lnTo>
                  <a:pt x="4842615" y="1923307"/>
                </a:lnTo>
                <a:close/>
                <a:moveTo>
                  <a:pt x="0" y="0"/>
                </a:moveTo>
                <a:lnTo>
                  <a:pt x="12192000" y="0"/>
                </a:lnTo>
                <a:lnTo>
                  <a:pt x="12192000" y="6858000"/>
                </a:lnTo>
                <a:lnTo>
                  <a:pt x="0" y="6858000"/>
                </a:lnTo>
                <a:close/>
              </a:path>
            </a:pathLst>
          </a:cu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Tree>
    <p:extLst>
      <p:ext uri="{BB962C8B-B14F-4D97-AF65-F5344CB8AC3E}">
        <p14:creationId xmlns:p14="http://schemas.microsoft.com/office/powerpoint/2010/main" val="926184573"/>
      </p:ext>
    </p:extLst>
  </p:cSld>
  <p:clrMapOvr>
    <a:masterClrMapping/>
  </p:clrMapOvr>
  <p:transition spd="slow">
    <p:fade thruBlk="1"/>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689850-1E02-8031-88AF-14629FB57BDA}"/>
              </a:ext>
            </a:extLst>
          </p:cNvPr>
          <p:cNvSpPr>
            <a:spLocks noGrp="1"/>
          </p:cNvSpPr>
          <p:nvPr>
            <p:ph type="title"/>
          </p:nvPr>
        </p:nvSpPr>
        <p:spPr>
          <a:xfrm>
            <a:off x="1002029" y="477165"/>
            <a:ext cx="9779183" cy="768531"/>
          </a:xfrm>
        </p:spPr>
        <p:txBody>
          <a:bodyPr/>
          <a:lstStyle/>
          <a:p>
            <a:r>
              <a:rPr lang="en-US" sz="5400" dirty="0"/>
              <a:t>Introduction</a:t>
            </a:r>
            <a:endParaRPr lang="en-IN" sz="5400" dirty="0"/>
          </a:p>
        </p:txBody>
      </p:sp>
      <p:sp>
        <p:nvSpPr>
          <p:cNvPr id="3" name="Content Placeholder 2">
            <a:extLst>
              <a:ext uri="{FF2B5EF4-FFF2-40B4-BE49-F238E27FC236}">
                <a16:creationId xmlns:a16="http://schemas.microsoft.com/office/drawing/2014/main" id="{C9E4D796-7091-296E-3E39-41C587B84B1B}"/>
              </a:ext>
            </a:extLst>
          </p:cNvPr>
          <p:cNvSpPr>
            <a:spLocks noGrp="1"/>
          </p:cNvSpPr>
          <p:nvPr>
            <p:ph idx="1"/>
          </p:nvPr>
        </p:nvSpPr>
        <p:spPr>
          <a:xfrm>
            <a:off x="1002029" y="1454249"/>
            <a:ext cx="9944646" cy="4798505"/>
          </a:xfrm>
        </p:spPr>
        <p:txBody>
          <a:bodyPr/>
          <a:lstStyle/>
          <a:p>
            <a:pPr algn="l"/>
            <a:r>
              <a:rPr lang="en-US" b="0" i="0" dirty="0">
                <a:solidFill>
                  <a:schemeClr val="tx1">
                    <a:lumMod val="75000"/>
                    <a:lumOff val="25000"/>
                  </a:schemeClr>
                </a:solidFill>
                <a:effectLst/>
              </a:rPr>
              <a:t>Welcome to our project presentation showcasing the creation of an E-commerce Website using the dynamic MERN Stack (MongoDB, Express.js, React, Node.js).</a:t>
            </a:r>
          </a:p>
          <a:p>
            <a:pPr algn="l"/>
            <a:r>
              <a:rPr lang="en-US" b="0" i="0" dirty="0">
                <a:solidFill>
                  <a:schemeClr val="tx1">
                    <a:lumMod val="75000"/>
                    <a:lumOff val="25000"/>
                  </a:schemeClr>
                </a:solidFill>
                <a:effectLst/>
              </a:rPr>
              <a:t>Our aim is to transform online shopping using modern tech. This presentation will show you how we've used the MERN Stack to create a better online retail experience.</a:t>
            </a:r>
          </a:p>
          <a:p>
            <a:pPr algn="l"/>
            <a:r>
              <a:rPr lang="en-US" b="0" i="0" dirty="0">
                <a:solidFill>
                  <a:schemeClr val="tx1">
                    <a:lumMod val="75000"/>
                    <a:lumOff val="25000"/>
                  </a:schemeClr>
                </a:solidFill>
                <a:effectLst/>
              </a:rPr>
              <a:t>Easy navigation, product discovery, and smooth transactions. Let's dive into the future of digital shopping, where technology connects businesses and customers like never before.</a:t>
            </a:r>
          </a:p>
        </p:txBody>
      </p:sp>
      <p:sp>
        <p:nvSpPr>
          <p:cNvPr id="6" name="Slide Number Placeholder 5">
            <a:extLst>
              <a:ext uri="{FF2B5EF4-FFF2-40B4-BE49-F238E27FC236}">
                <a16:creationId xmlns:a16="http://schemas.microsoft.com/office/drawing/2014/main" id="{EE3F37BB-202E-2F20-D471-DB2EC361614D}"/>
              </a:ext>
            </a:extLst>
          </p:cNvPr>
          <p:cNvSpPr>
            <a:spLocks noGrp="1"/>
          </p:cNvSpPr>
          <p:nvPr>
            <p:ph type="sldNum" sz="quarter" idx="4"/>
          </p:nvPr>
        </p:nvSpPr>
        <p:spPr/>
        <p:txBody>
          <a:bodyPr/>
          <a:lstStyle/>
          <a:p>
            <a:fld id="{294A09A9-5501-47C1-A89A-A340965A2BE2}" type="slidenum">
              <a:rPr lang="en-US" smtClean="0"/>
              <a:pPr/>
              <a:t>4</a:t>
            </a:fld>
            <a:endParaRPr lang="en-US" dirty="0"/>
          </a:p>
        </p:txBody>
      </p:sp>
    </p:spTree>
    <p:extLst>
      <p:ext uri="{BB962C8B-B14F-4D97-AF65-F5344CB8AC3E}">
        <p14:creationId xmlns:p14="http://schemas.microsoft.com/office/powerpoint/2010/main" val="1514900215"/>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689850-1E02-8031-88AF-14629FB57BDA}"/>
              </a:ext>
            </a:extLst>
          </p:cNvPr>
          <p:cNvSpPr>
            <a:spLocks noGrp="1"/>
          </p:cNvSpPr>
          <p:nvPr>
            <p:ph type="title"/>
          </p:nvPr>
        </p:nvSpPr>
        <p:spPr>
          <a:xfrm>
            <a:off x="1002029" y="477165"/>
            <a:ext cx="9779183" cy="768531"/>
          </a:xfrm>
        </p:spPr>
        <p:txBody>
          <a:bodyPr/>
          <a:lstStyle/>
          <a:p>
            <a:r>
              <a:rPr lang="en-US" sz="5400" dirty="0"/>
              <a:t>Problem Statement</a:t>
            </a:r>
            <a:endParaRPr lang="en-IN" sz="5400" dirty="0"/>
          </a:p>
        </p:txBody>
      </p:sp>
      <p:sp>
        <p:nvSpPr>
          <p:cNvPr id="3" name="Content Placeholder 2">
            <a:extLst>
              <a:ext uri="{FF2B5EF4-FFF2-40B4-BE49-F238E27FC236}">
                <a16:creationId xmlns:a16="http://schemas.microsoft.com/office/drawing/2014/main" id="{C9E4D796-7091-296E-3E39-41C587B84B1B}"/>
              </a:ext>
            </a:extLst>
          </p:cNvPr>
          <p:cNvSpPr>
            <a:spLocks noGrp="1"/>
          </p:cNvSpPr>
          <p:nvPr>
            <p:ph idx="1"/>
          </p:nvPr>
        </p:nvSpPr>
        <p:spPr>
          <a:xfrm>
            <a:off x="1002029" y="1454249"/>
            <a:ext cx="9944646" cy="4798505"/>
          </a:xfrm>
        </p:spPr>
        <p:txBody>
          <a:bodyPr/>
          <a:lstStyle/>
          <a:p>
            <a:r>
              <a:rPr lang="en-US" sz="2600" b="0" i="0" dirty="0">
                <a:solidFill>
                  <a:schemeClr val="tx1">
                    <a:lumMod val="75000"/>
                    <a:lumOff val="25000"/>
                  </a:schemeClr>
                </a:solidFill>
                <a:effectLst/>
              </a:rPr>
              <a:t>The purpose of this project is to create a web application that simplifies the process of discovering appealing products / items and facilitates efficient sales transactions. </a:t>
            </a:r>
          </a:p>
          <a:p>
            <a:r>
              <a:rPr lang="en-US" sz="2600" b="0" i="0" dirty="0">
                <a:solidFill>
                  <a:schemeClr val="tx1">
                    <a:lumMod val="75000"/>
                    <a:lumOff val="25000"/>
                  </a:schemeClr>
                </a:solidFill>
                <a:effectLst/>
              </a:rPr>
              <a:t>Within this E-commerce web application, the admin has the capability to introduce various categories of products</a:t>
            </a:r>
            <a:r>
              <a:rPr lang="en-US" sz="2600" dirty="0">
                <a:solidFill>
                  <a:schemeClr val="tx1">
                    <a:lumMod val="75000"/>
                    <a:lumOff val="25000"/>
                  </a:schemeClr>
                </a:solidFill>
              </a:rPr>
              <a:t>. </a:t>
            </a:r>
            <a:r>
              <a:rPr lang="en-US" sz="2600" b="0" i="0" dirty="0">
                <a:solidFill>
                  <a:schemeClr val="tx1">
                    <a:lumMod val="75000"/>
                    <a:lumOff val="25000"/>
                  </a:schemeClr>
                </a:solidFill>
                <a:effectLst/>
              </a:rPr>
              <a:t>Customers themselves can effortlessly explore their preferred products and make purchases smoothly by adding items to their cart, with the option to adjust quantities using the "+" and "-" icons. </a:t>
            </a:r>
          </a:p>
          <a:p>
            <a:r>
              <a:rPr lang="en-US" sz="2600" b="0" i="0" dirty="0">
                <a:solidFill>
                  <a:schemeClr val="tx1">
                    <a:lumMod val="75000"/>
                    <a:lumOff val="25000"/>
                  </a:schemeClr>
                </a:solidFill>
                <a:effectLst/>
              </a:rPr>
              <a:t>Following this, they can review the cumulative amount of the items in their cart. Additionally, a successful payment gateway is implemented to enable transactions via cards or </a:t>
            </a:r>
          </a:p>
          <a:p>
            <a:pPr>
              <a:spcBef>
                <a:spcPts val="0"/>
              </a:spcBef>
            </a:pPr>
            <a:r>
              <a:rPr lang="en-US" sz="2600" b="0" i="0" dirty="0">
                <a:solidFill>
                  <a:schemeClr val="tx1">
                    <a:lumMod val="75000"/>
                    <a:lumOff val="25000"/>
                  </a:schemeClr>
                </a:solidFill>
                <a:effectLst/>
              </a:rPr>
              <a:t>cash on delivery.</a:t>
            </a:r>
            <a:endParaRPr lang="en-US" sz="2600" dirty="0">
              <a:solidFill>
                <a:schemeClr val="tx1">
                  <a:lumMod val="75000"/>
                  <a:lumOff val="25000"/>
                </a:schemeClr>
              </a:solidFill>
            </a:endParaRPr>
          </a:p>
        </p:txBody>
      </p:sp>
      <p:sp>
        <p:nvSpPr>
          <p:cNvPr id="6" name="Slide Number Placeholder 5">
            <a:extLst>
              <a:ext uri="{FF2B5EF4-FFF2-40B4-BE49-F238E27FC236}">
                <a16:creationId xmlns:a16="http://schemas.microsoft.com/office/drawing/2014/main" id="{EE3F37BB-202E-2F20-D471-DB2EC361614D}"/>
              </a:ext>
            </a:extLst>
          </p:cNvPr>
          <p:cNvSpPr>
            <a:spLocks noGrp="1"/>
          </p:cNvSpPr>
          <p:nvPr>
            <p:ph type="sldNum" sz="quarter" idx="4"/>
          </p:nvPr>
        </p:nvSpPr>
        <p:spPr/>
        <p:txBody>
          <a:bodyPr/>
          <a:lstStyle/>
          <a:p>
            <a:fld id="{294A09A9-5501-47C1-A89A-A340965A2BE2}" type="slidenum">
              <a:rPr lang="en-US" smtClean="0"/>
              <a:pPr/>
              <a:t>5</a:t>
            </a:fld>
            <a:endParaRPr lang="en-US" dirty="0"/>
          </a:p>
        </p:txBody>
      </p:sp>
    </p:spTree>
    <p:extLst>
      <p:ext uri="{BB962C8B-B14F-4D97-AF65-F5344CB8AC3E}">
        <p14:creationId xmlns:p14="http://schemas.microsoft.com/office/powerpoint/2010/main" val="109018776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689850-1E02-8031-88AF-14629FB57BDA}"/>
              </a:ext>
            </a:extLst>
          </p:cNvPr>
          <p:cNvSpPr>
            <a:spLocks noGrp="1"/>
          </p:cNvSpPr>
          <p:nvPr>
            <p:ph type="title"/>
          </p:nvPr>
        </p:nvSpPr>
        <p:spPr>
          <a:xfrm>
            <a:off x="1002029" y="477165"/>
            <a:ext cx="9779183" cy="768531"/>
          </a:xfrm>
        </p:spPr>
        <p:txBody>
          <a:bodyPr/>
          <a:lstStyle/>
          <a:p>
            <a:r>
              <a:rPr lang="en-US" sz="5400" dirty="0"/>
              <a:t>Architecture</a:t>
            </a:r>
            <a:endParaRPr lang="en-IN" sz="5400" dirty="0"/>
          </a:p>
        </p:txBody>
      </p:sp>
      <p:sp>
        <p:nvSpPr>
          <p:cNvPr id="3" name="Content Placeholder 2">
            <a:extLst>
              <a:ext uri="{FF2B5EF4-FFF2-40B4-BE49-F238E27FC236}">
                <a16:creationId xmlns:a16="http://schemas.microsoft.com/office/drawing/2014/main" id="{C9E4D796-7091-296E-3E39-41C587B84B1B}"/>
              </a:ext>
            </a:extLst>
          </p:cNvPr>
          <p:cNvSpPr>
            <a:spLocks noGrp="1"/>
          </p:cNvSpPr>
          <p:nvPr>
            <p:ph idx="1"/>
          </p:nvPr>
        </p:nvSpPr>
        <p:spPr>
          <a:xfrm>
            <a:off x="1002029" y="1454249"/>
            <a:ext cx="9944646" cy="4798505"/>
          </a:xfrm>
        </p:spPr>
        <p:txBody>
          <a:bodyPr/>
          <a:lstStyle/>
          <a:p>
            <a:pPr marL="457200" indent="-457200">
              <a:buFont typeface="+mj-lt"/>
              <a:buAutoNum type="arabicPeriod"/>
            </a:pPr>
            <a:r>
              <a:rPr lang="en-US" sz="2000" b="1" dirty="0">
                <a:solidFill>
                  <a:schemeClr val="tx1">
                    <a:lumMod val="75000"/>
                    <a:lumOff val="25000"/>
                  </a:schemeClr>
                </a:solidFill>
              </a:rPr>
              <a:t>High-Level Overview </a:t>
            </a:r>
            <a:r>
              <a:rPr lang="en-US" sz="2000" dirty="0">
                <a:solidFill>
                  <a:schemeClr val="tx1">
                    <a:lumMod val="75000"/>
                    <a:lumOff val="25000"/>
                  </a:schemeClr>
                </a:solidFill>
              </a:rPr>
              <a:t>– </a:t>
            </a:r>
          </a:p>
          <a:p>
            <a:pPr lvl="1"/>
            <a:r>
              <a:rPr lang="en-US" sz="2000" b="0" i="0" dirty="0">
                <a:solidFill>
                  <a:schemeClr val="tx1">
                    <a:lumMod val="75000"/>
                    <a:lumOff val="25000"/>
                  </a:schemeClr>
                </a:solidFill>
                <a:effectLst/>
              </a:rPr>
              <a:t>Our E-commerce website architecture leverages the MERN Stack – React for frontend, Node.js/Express.js for backend, and MongoDB for data storage. This combination ensures efficient communication and a cohesive user experience.</a:t>
            </a:r>
            <a:endParaRPr lang="en-US" sz="2000" dirty="0">
              <a:solidFill>
                <a:schemeClr val="tx1">
                  <a:lumMod val="75000"/>
                  <a:lumOff val="25000"/>
                </a:schemeClr>
              </a:solidFill>
            </a:endParaRPr>
          </a:p>
          <a:p>
            <a:pPr marL="457200" indent="-457200">
              <a:lnSpc>
                <a:spcPct val="150000"/>
              </a:lnSpc>
              <a:buFont typeface="+mj-lt"/>
              <a:buAutoNum type="arabicPeriod"/>
            </a:pPr>
            <a:r>
              <a:rPr lang="en-US" sz="2000" b="1" dirty="0">
                <a:solidFill>
                  <a:schemeClr val="tx1">
                    <a:lumMod val="75000"/>
                    <a:lumOff val="25000"/>
                  </a:schemeClr>
                </a:solidFill>
              </a:rPr>
              <a:t>Components</a:t>
            </a:r>
            <a:r>
              <a:rPr lang="en-US" sz="2000" dirty="0">
                <a:solidFill>
                  <a:schemeClr val="tx1">
                    <a:lumMod val="75000"/>
                    <a:lumOff val="25000"/>
                  </a:schemeClr>
                </a:solidFill>
              </a:rPr>
              <a:t> –</a:t>
            </a:r>
          </a:p>
          <a:p>
            <a:pPr lvl="1">
              <a:buFont typeface="Arial" panose="020B0604020202020204" pitchFamily="34" charset="0"/>
              <a:buChar char="•"/>
            </a:pPr>
            <a:r>
              <a:rPr lang="en-US" sz="2000" b="1" i="0" dirty="0">
                <a:solidFill>
                  <a:schemeClr val="tx1">
                    <a:lumMod val="75000"/>
                    <a:lumOff val="25000"/>
                  </a:schemeClr>
                </a:solidFill>
                <a:effectLst/>
              </a:rPr>
              <a:t>Frontend (Client):</a:t>
            </a:r>
            <a:r>
              <a:rPr lang="en-US" sz="2000" b="0" i="0" dirty="0">
                <a:solidFill>
                  <a:schemeClr val="tx1">
                    <a:lumMod val="75000"/>
                    <a:lumOff val="25000"/>
                  </a:schemeClr>
                </a:solidFill>
                <a:effectLst/>
              </a:rPr>
              <a:t> Built using React for user interface.</a:t>
            </a:r>
          </a:p>
          <a:p>
            <a:pPr lvl="1">
              <a:buFont typeface="Arial" panose="020B0604020202020204" pitchFamily="34" charset="0"/>
              <a:buChar char="•"/>
            </a:pPr>
            <a:r>
              <a:rPr lang="en-US" sz="2000" b="1" i="0" dirty="0">
                <a:solidFill>
                  <a:schemeClr val="tx1">
                    <a:lumMod val="75000"/>
                    <a:lumOff val="25000"/>
                  </a:schemeClr>
                </a:solidFill>
                <a:effectLst/>
              </a:rPr>
              <a:t>Backend (Server):</a:t>
            </a:r>
            <a:r>
              <a:rPr lang="en-US" sz="2000" b="0" i="0" dirty="0">
                <a:solidFill>
                  <a:schemeClr val="tx1">
                    <a:lumMod val="75000"/>
                    <a:lumOff val="25000"/>
                  </a:schemeClr>
                </a:solidFill>
                <a:effectLst/>
              </a:rPr>
              <a:t> Developed with Node.js and Express.js for handling requests.</a:t>
            </a:r>
          </a:p>
          <a:p>
            <a:pPr lvl="1">
              <a:buFont typeface="Arial" panose="020B0604020202020204" pitchFamily="34" charset="0"/>
              <a:buChar char="•"/>
            </a:pPr>
            <a:r>
              <a:rPr lang="en-US" sz="2000" b="1" i="0" dirty="0">
                <a:solidFill>
                  <a:schemeClr val="tx1">
                    <a:lumMod val="75000"/>
                    <a:lumOff val="25000"/>
                  </a:schemeClr>
                </a:solidFill>
                <a:effectLst/>
              </a:rPr>
              <a:t>Database:</a:t>
            </a:r>
            <a:r>
              <a:rPr lang="en-US" sz="2000" b="0" i="0" dirty="0">
                <a:solidFill>
                  <a:schemeClr val="tx1">
                    <a:lumMod val="75000"/>
                    <a:lumOff val="25000"/>
                  </a:schemeClr>
                </a:solidFill>
                <a:effectLst/>
              </a:rPr>
              <a:t> MongoDB stores product, user, and order data.</a:t>
            </a:r>
            <a:endParaRPr lang="en-US" sz="2000" dirty="0">
              <a:solidFill>
                <a:schemeClr val="tx1">
                  <a:lumMod val="75000"/>
                  <a:lumOff val="25000"/>
                </a:schemeClr>
              </a:solidFill>
            </a:endParaRPr>
          </a:p>
          <a:p>
            <a:pPr marL="457200" indent="-457200">
              <a:lnSpc>
                <a:spcPct val="150000"/>
              </a:lnSpc>
              <a:buFont typeface="+mj-lt"/>
              <a:buAutoNum type="arabicPeriod"/>
            </a:pPr>
            <a:r>
              <a:rPr lang="en-US" sz="2000" b="1" dirty="0">
                <a:solidFill>
                  <a:schemeClr val="tx1">
                    <a:lumMod val="75000"/>
                    <a:lumOff val="25000"/>
                  </a:schemeClr>
                </a:solidFill>
              </a:rPr>
              <a:t>Communication </a:t>
            </a:r>
            <a:r>
              <a:rPr lang="en-US" sz="2000" dirty="0">
                <a:solidFill>
                  <a:schemeClr val="tx1">
                    <a:lumMod val="75000"/>
                    <a:lumOff val="25000"/>
                  </a:schemeClr>
                </a:solidFill>
              </a:rPr>
              <a:t>–</a:t>
            </a:r>
          </a:p>
          <a:p>
            <a:pPr lvl="1">
              <a:buFont typeface="Arial" panose="020B0604020202020204" pitchFamily="34" charset="0"/>
              <a:buChar char="•"/>
            </a:pPr>
            <a:r>
              <a:rPr lang="en-US" sz="2000" b="0" i="0" dirty="0">
                <a:solidFill>
                  <a:schemeClr val="tx1">
                    <a:lumMod val="75000"/>
                    <a:lumOff val="25000"/>
                  </a:schemeClr>
                </a:solidFill>
                <a:effectLst/>
              </a:rPr>
              <a:t>Frontend → Backend: API requests for data and functionality.</a:t>
            </a:r>
          </a:p>
          <a:p>
            <a:pPr lvl="1">
              <a:buFont typeface="Arial" panose="020B0604020202020204" pitchFamily="34" charset="0"/>
              <a:buChar char="•"/>
            </a:pPr>
            <a:r>
              <a:rPr lang="en-US" sz="2000" b="0" i="0" dirty="0">
                <a:solidFill>
                  <a:schemeClr val="tx1">
                    <a:lumMod val="75000"/>
                    <a:lumOff val="25000"/>
                  </a:schemeClr>
                </a:solidFill>
                <a:effectLst/>
              </a:rPr>
              <a:t>Backend ↔ Database: Communication for data retrieval and storage.</a:t>
            </a:r>
            <a:endParaRPr lang="en-US" sz="2000" dirty="0">
              <a:solidFill>
                <a:schemeClr val="tx1">
                  <a:lumMod val="75000"/>
                  <a:lumOff val="25000"/>
                </a:schemeClr>
              </a:solidFill>
            </a:endParaRPr>
          </a:p>
          <a:p>
            <a:pPr marL="457200" indent="-457200">
              <a:lnSpc>
                <a:spcPct val="150000"/>
              </a:lnSpc>
              <a:buFont typeface="+mj-lt"/>
              <a:buAutoNum type="arabicPeriod"/>
            </a:pPr>
            <a:r>
              <a:rPr lang="en-US" sz="2000" b="1" dirty="0">
                <a:solidFill>
                  <a:schemeClr val="tx1">
                    <a:lumMod val="75000"/>
                    <a:lumOff val="25000"/>
                  </a:schemeClr>
                </a:solidFill>
              </a:rPr>
              <a:t>Deployment </a:t>
            </a:r>
            <a:r>
              <a:rPr lang="en-US" sz="2000" dirty="0">
                <a:solidFill>
                  <a:schemeClr val="tx1">
                    <a:lumMod val="75000"/>
                    <a:lumOff val="25000"/>
                  </a:schemeClr>
                </a:solidFill>
              </a:rPr>
              <a:t>–</a:t>
            </a:r>
          </a:p>
          <a:p>
            <a:pPr lvl="1">
              <a:buFont typeface="Arial" panose="020B0604020202020204" pitchFamily="34" charset="0"/>
              <a:buChar char="•"/>
            </a:pPr>
            <a:r>
              <a:rPr lang="en-US" sz="2000" dirty="0">
                <a:solidFill>
                  <a:schemeClr val="tx1">
                    <a:lumMod val="75000"/>
                    <a:lumOff val="25000"/>
                  </a:schemeClr>
                </a:solidFill>
              </a:rPr>
              <a:t>Deployed and H</a:t>
            </a:r>
            <a:r>
              <a:rPr lang="en-US" sz="2000" b="0" i="0" dirty="0">
                <a:solidFill>
                  <a:schemeClr val="tx1">
                    <a:lumMod val="75000"/>
                    <a:lumOff val="25000"/>
                  </a:schemeClr>
                </a:solidFill>
                <a:effectLst/>
              </a:rPr>
              <a:t>osted on cloud server i.e., </a:t>
            </a:r>
            <a:r>
              <a:rPr lang="en-US" sz="2000" b="0" i="0" dirty="0" err="1">
                <a:solidFill>
                  <a:schemeClr val="tx1">
                    <a:lumMod val="75000"/>
                    <a:lumOff val="25000"/>
                  </a:schemeClr>
                </a:solidFill>
                <a:effectLst/>
              </a:rPr>
              <a:t>Vercel</a:t>
            </a:r>
            <a:r>
              <a:rPr lang="en-US" sz="2000" b="0" i="0" dirty="0">
                <a:solidFill>
                  <a:schemeClr val="tx1">
                    <a:lumMod val="75000"/>
                    <a:lumOff val="25000"/>
                  </a:schemeClr>
                </a:solidFill>
                <a:effectLst/>
              </a:rPr>
              <a:t>.</a:t>
            </a:r>
            <a:endParaRPr lang="en-US" sz="2000" dirty="0">
              <a:solidFill>
                <a:schemeClr val="tx1">
                  <a:lumMod val="75000"/>
                  <a:lumOff val="25000"/>
                </a:schemeClr>
              </a:solidFill>
            </a:endParaRPr>
          </a:p>
        </p:txBody>
      </p:sp>
      <p:sp>
        <p:nvSpPr>
          <p:cNvPr id="6" name="Slide Number Placeholder 5">
            <a:extLst>
              <a:ext uri="{FF2B5EF4-FFF2-40B4-BE49-F238E27FC236}">
                <a16:creationId xmlns:a16="http://schemas.microsoft.com/office/drawing/2014/main" id="{EE3F37BB-202E-2F20-D471-DB2EC361614D}"/>
              </a:ext>
            </a:extLst>
          </p:cNvPr>
          <p:cNvSpPr>
            <a:spLocks noGrp="1"/>
          </p:cNvSpPr>
          <p:nvPr>
            <p:ph type="sldNum" sz="quarter" idx="4"/>
          </p:nvPr>
        </p:nvSpPr>
        <p:spPr/>
        <p:txBody>
          <a:bodyPr/>
          <a:lstStyle/>
          <a:p>
            <a:fld id="{294A09A9-5501-47C1-A89A-A340965A2BE2}" type="slidenum">
              <a:rPr lang="en-US" smtClean="0"/>
              <a:pPr/>
              <a:t>6</a:t>
            </a:fld>
            <a:endParaRPr lang="en-US" dirty="0"/>
          </a:p>
        </p:txBody>
      </p:sp>
    </p:spTree>
    <p:extLst>
      <p:ext uri="{BB962C8B-B14F-4D97-AF65-F5344CB8AC3E}">
        <p14:creationId xmlns:p14="http://schemas.microsoft.com/office/powerpoint/2010/main" val="383268270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randombar(horizontal)">
                                      <p:cBhvr>
                                        <p:cTn id="7" dur="500"/>
                                        <p:tgtEl>
                                          <p:spTgt spid="3">
                                            <p:txEl>
                                              <p:pRg st="0" end="0"/>
                                            </p:txEl>
                                          </p:spTgt>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randombar(horizontal)">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randombar(horizontal)">
                                      <p:cBhvr>
                                        <p:cTn id="15" dur="500"/>
                                        <p:tgtEl>
                                          <p:spTgt spid="3">
                                            <p:txEl>
                                              <p:pRg st="2" end="2"/>
                                            </p:txEl>
                                          </p:spTgt>
                                        </p:tgtEl>
                                      </p:cBhvr>
                                    </p:animEffect>
                                  </p:childTnLst>
                                </p:cTn>
                              </p:par>
                              <p:par>
                                <p:cTn id="16" presetID="14" presetClass="entr" presetSubtype="1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randombar(horizontal)">
                                      <p:cBhvr>
                                        <p:cTn id="18" dur="500"/>
                                        <p:tgtEl>
                                          <p:spTgt spid="3">
                                            <p:txEl>
                                              <p:pRg st="3" end="3"/>
                                            </p:txEl>
                                          </p:spTgt>
                                        </p:tgtEl>
                                      </p:cBhvr>
                                    </p:animEffect>
                                  </p:childTnLst>
                                </p:cTn>
                              </p:par>
                              <p:par>
                                <p:cTn id="19" presetID="14" presetClass="entr" presetSubtype="1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randombar(horizontal)">
                                      <p:cBhvr>
                                        <p:cTn id="21" dur="500"/>
                                        <p:tgtEl>
                                          <p:spTgt spid="3">
                                            <p:txEl>
                                              <p:pRg st="4" end="4"/>
                                            </p:txEl>
                                          </p:spTgt>
                                        </p:tgtEl>
                                      </p:cBhvr>
                                    </p:animEffect>
                                  </p:childTnLst>
                                </p:cTn>
                              </p:par>
                              <p:par>
                                <p:cTn id="22" presetID="14" presetClass="entr" presetSubtype="1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randombar(horizontal)">
                                      <p:cBhvr>
                                        <p:cTn id="24" dur="500"/>
                                        <p:tgtEl>
                                          <p:spTgt spid="3">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4" presetClass="entr" presetSubtype="10" fill="hold" grpId="0"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randombar(horizontal)">
                                      <p:cBhvr>
                                        <p:cTn id="29" dur="500"/>
                                        <p:tgtEl>
                                          <p:spTgt spid="3">
                                            <p:txEl>
                                              <p:pRg st="6" end="6"/>
                                            </p:txEl>
                                          </p:spTgt>
                                        </p:tgtEl>
                                      </p:cBhvr>
                                    </p:animEffect>
                                  </p:childTnLst>
                                </p:cTn>
                              </p:par>
                              <p:par>
                                <p:cTn id="30" presetID="14" presetClass="entr" presetSubtype="10" fill="hold" grpId="0"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randombar(horizontal)">
                                      <p:cBhvr>
                                        <p:cTn id="32" dur="500"/>
                                        <p:tgtEl>
                                          <p:spTgt spid="3">
                                            <p:txEl>
                                              <p:pRg st="7" end="7"/>
                                            </p:txEl>
                                          </p:spTgt>
                                        </p:tgtEl>
                                      </p:cBhvr>
                                    </p:animEffect>
                                  </p:childTnLst>
                                </p:cTn>
                              </p:par>
                              <p:par>
                                <p:cTn id="33" presetID="14" presetClass="entr" presetSubtype="10" fill="hold" grpId="0"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randombar(horizontal)">
                                      <p:cBhvr>
                                        <p:cTn id="35" dur="500"/>
                                        <p:tgtEl>
                                          <p:spTgt spid="3">
                                            <p:txEl>
                                              <p:pRg st="8" end="8"/>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4" presetClass="entr" presetSubtype="10" fill="hold" grpId="0" nodeType="clickEffect">
                                  <p:stCondLst>
                                    <p:cond delay="0"/>
                                  </p:stCondLst>
                                  <p:childTnLst>
                                    <p:set>
                                      <p:cBhvr>
                                        <p:cTn id="39" dur="1" fill="hold">
                                          <p:stCondLst>
                                            <p:cond delay="0"/>
                                          </p:stCondLst>
                                        </p:cTn>
                                        <p:tgtEl>
                                          <p:spTgt spid="3">
                                            <p:txEl>
                                              <p:pRg st="9" end="9"/>
                                            </p:txEl>
                                          </p:spTgt>
                                        </p:tgtEl>
                                        <p:attrNameLst>
                                          <p:attrName>style.visibility</p:attrName>
                                        </p:attrNameLst>
                                      </p:cBhvr>
                                      <p:to>
                                        <p:strVal val="visible"/>
                                      </p:to>
                                    </p:set>
                                    <p:animEffect transition="in" filter="randombar(horizontal)">
                                      <p:cBhvr>
                                        <p:cTn id="40" dur="500"/>
                                        <p:tgtEl>
                                          <p:spTgt spid="3">
                                            <p:txEl>
                                              <p:pRg st="9" end="9"/>
                                            </p:txEl>
                                          </p:spTgt>
                                        </p:tgtEl>
                                      </p:cBhvr>
                                    </p:animEffect>
                                  </p:childTnLst>
                                </p:cTn>
                              </p:par>
                              <p:par>
                                <p:cTn id="41" presetID="14" presetClass="entr" presetSubtype="10" fill="hold" grpId="0" nodeType="with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animEffect transition="in" filter="randombar(horizontal)">
                                      <p:cBhvr>
                                        <p:cTn id="43"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689850-1E02-8031-88AF-14629FB57BDA}"/>
              </a:ext>
            </a:extLst>
          </p:cNvPr>
          <p:cNvSpPr>
            <a:spLocks noGrp="1"/>
          </p:cNvSpPr>
          <p:nvPr>
            <p:ph type="title"/>
          </p:nvPr>
        </p:nvSpPr>
        <p:spPr>
          <a:xfrm>
            <a:off x="1002029" y="477165"/>
            <a:ext cx="9779183" cy="768531"/>
          </a:xfrm>
        </p:spPr>
        <p:txBody>
          <a:bodyPr/>
          <a:lstStyle/>
          <a:p>
            <a:r>
              <a:rPr lang="en-US" sz="5400" dirty="0"/>
              <a:t>Architecture </a:t>
            </a:r>
            <a:r>
              <a:rPr lang="en-US" sz="3200" dirty="0"/>
              <a:t>contd.</a:t>
            </a:r>
            <a:endParaRPr lang="en-IN" sz="5400" dirty="0"/>
          </a:p>
        </p:txBody>
      </p:sp>
      <p:sp>
        <p:nvSpPr>
          <p:cNvPr id="3" name="Content Placeholder 2">
            <a:extLst>
              <a:ext uri="{FF2B5EF4-FFF2-40B4-BE49-F238E27FC236}">
                <a16:creationId xmlns:a16="http://schemas.microsoft.com/office/drawing/2014/main" id="{C9E4D796-7091-296E-3E39-41C587B84B1B}"/>
              </a:ext>
            </a:extLst>
          </p:cNvPr>
          <p:cNvSpPr>
            <a:spLocks noGrp="1"/>
          </p:cNvSpPr>
          <p:nvPr>
            <p:ph idx="1"/>
          </p:nvPr>
        </p:nvSpPr>
        <p:spPr>
          <a:xfrm>
            <a:off x="1002029" y="1454249"/>
            <a:ext cx="9944646" cy="4798505"/>
          </a:xfrm>
        </p:spPr>
        <p:txBody>
          <a:bodyPr/>
          <a:lstStyle/>
          <a:p>
            <a:pPr marL="342900" indent="-342900" algn="l">
              <a:buFont typeface="+mj-lt"/>
              <a:buAutoNum type="arabicPeriod" startAt="5"/>
            </a:pPr>
            <a:r>
              <a:rPr lang="en-US" sz="2000" b="1" i="0" dirty="0">
                <a:solidFill>
                  <a:schemeClr val="tx1">
                    <a:lumMod val="75000"/>
                    <a:lumOff val="25000"/>
                  </a:schemeClr>
                </a:solidFill>
                <a:effectLst/>
              </a:rPr>
              <a:t>Security –</a:t>
            </a:r>
          </a:p>
          <a:p>
            <a:pPr lvl="1"/>
            <a:r>
              <a:rPr lang="en-US" sz="2000" b="0" i="0" dirty="0">
                <a:solidFill>
                  <a:schemeClr val="tx1">
                    <a:lumMod val="75000"/>
                    <a:lumOff val="25000"/>
                  </a:schemeClr>
                </a:solidFill>
                <a:effectLst/>
              </a:rPr>
              <a:t>Implement authentication and authorization mechanisms for secure user interactions.</a:t>
            </a:r>
            <a:endParaRPr lang="en-US" sz="2000" b="1" i="0" dirty="0">
              <a:solidFill>
                <a:schemeClr val="tx1">
                  <a:lumMod val="75000"/>
                  <a:lumOff val="25000"/>
                </a:schemeClr>
              </a:solidFill>
              <a:effectLst/>
            </a:endParaRPr>
          </a:p>
          <a:p>
            <a:pPr marL="342900" indent="-342900" algn="l">
              <a:lnSpc>
                <a:spcPct val="150000"/>
              </a:lnSpc>
              <a:buFont typeface="+mj-lt"/>
              <a:buAutoNum type="arabicPeriod" startAt="5"/>
            </a:pPr>
            <a:r>
              <a:rPr lang="en-US" sz="2000" b="1" i="0" dirty="0">
                <a:solidFill>
                  <a:schemeClr val="tx1">
                    <a:lumMod val="75000"/>
                    <a:lumOff val="25000"/>
                  </a:schemeClr>
                </a:solidFill>
                <a:effectLst/>
              </a:rPr>
              <a:t>Scalability –</a:t>
            </a:r>
            <a:endParaRPr lang="en-US" sz="2000" dirty="0">
              <a:solidFill>
                <a:schemeClr val="tx1">
                  <a:lumMod val="75000"/>
                  <a:lumOff val="25000"/>
                </a:schemeClr>
              </a:solidFill>
            </a:endParaRPr>
          </a:p>
          <a:p>
            <a:pPr lvl="1"/>
            <a:r>
              <a:rPr lang="en-US" sz="2000" b="0" i="0" dirty="0">
                <a:solidFill>
                  <a:schemeClr val="tx1">
                    <a:lumMod val="75000"/>
                    <a:lumOff val="25000"/>
                  </a:schemeClr>
                </a:solidFill>
                <a:effectLst/>
              </a:rPr>
              <a:t>Architecture designed to handle increased traffic and users effectively.</a:t>
            </a:r>
            <a:endParaRPr lang="en-US" sz="2000" dirty="0">
              <a:solidFill>
                <a:schemeClr val="tx1">
                  <a:lumMod val="75000"/>
                  <a:lumOff val="25000"/>
                </a:schemeClr>
              </a:solidFill>
            </a:endParaRPr>
          </a:p>
          <a:p>
            <a:pPr marL="342900" indent="-342900" algn="l">
              <a:lnSpc>
                <a:spcPct val="150000"/>
              </a:lnSpc>
              <a:buFont typeface="+mj-lt"/>
              <a:buAutoNum type="arabicPeriod" startAt="5"/>
            </a:pPr>
            <a:r>
              <a:rPr lang="en-US" sz="2000" b="1" i="0" dirty="0">
                <a:solidFill>
                  <a:schemeClr val="tx1">
                    <a:lumMod val="75000"/>
                    <a:lumOff val="25000"/>
                  </a:schemeClr>
                </a:solidFill>
                <a:effectLst/>
              </a:rPr>
              <a:t>Technologies –</a:t>
            </a:r>
          </a:p>
          <a:p>
            <a:pPr lvl="1"/>
            <a:r>
              <a:rPr lang="en-IN" sz="2000" b="0" i="0" dirty="0">
                <a:solidFill>
                  <a:schemeClr val="tx1">
                    <a:lumMod val="75000"/>
                    <a:lumOff val="25000"/>
                  </a:schemeClr>
                </a:solidFill>
                <a:effectLst/>
              </a:rPr>
              <a:t>React for UI, Node.js/Express.js for server logic, MongoDB for data storage.</a:t>
            </a:r>
            <a:endParaRPr lang="en-US" sz="2000" b="1" i="0" dirty="0">
              <a:solidFill>
                <a:schemeClr val="tx1">
                  <a:lumMod val="75000"/>
                  <a:lumOff val="25000"/>
                </a:schemeClr>
              </a:solidFill>
              <a:effectLst/>
            </a:endParaRPr>
          </a:p>
          <a:p>
            <a:pPr marL="342900" indent="-342900" algn="l">
              <a:lnSpc>
                <a:spcPct val="150000"/>
              </a:lnSpc>
              <a:buFont typeface="+mj-lt"/>
              <a:buAutoNum type="arabicPeriod" startAt="5"/>
            </a:pPr>
            <a:r>
              <a:rPr lang="en-US" sz="2000" b="1" i="0" dirty="0">
                <a:solidFill>
                  <a:schemeClr val="tx1">
                    <a:lumMod val="75000"/>
                    <a:lumOff val="25000"/>
                  </a:schemeClr>
                </a:solidFill>
                <a:effectLst/>
              </a:rPr>
              <a:t>User Experience –</a:t>
            </a:r>
          </a:p>
          <a:p>
            <a:pPr lvl="1"/>
            <a:r>
              <a:rPr lang="en-US" sz="2000" dirty="0">
                <a:solidFill>
                  <a:schemeClr val="tx1">
                    <a:lumMod val="75000"/>
                    <a:lumOff val="25000"/>
                  </a:schemeClr>
                </a:solidFill>
              </a:rPr>
              <a:t>E</a:t>
            </a:r>
            <a:r>
              <a:rPr lang="en-US" sz="2000" b="0" i="0" dirty="0">
                <a:solidFill>
                  <a:schemeClr val="tx1">
                    <a:lumMod val="75000"/>
                    <a:lumOff val="25000"/>
                  </a:schemeClr>
                </a:solidFill>
                <a:effectLst/>
              </a:rPr>
              <a:t>nsure a consistent user experience across modules.</a:t>
            </a:r>
          </a:p>
        </p:txBody>
      </p:sp>
      <p:sp>
        <p:nvSpPr>
          <p:cNvPr id="6" name="Slide Number Placeholder 5">
            <a:extLst>
              <a:ext uri="{FF2B5EF4-FFF2-40B4-BE49-F238E27FC236}">
                <a16:creationId xmlns:a16="http://schemas.microsoft.com/office/drawing/2014/main" id="{EE3F37BB-202E-2F20-D471-DB2EC361614D}"/>
              </a:ext>
            </a:extLst>
          </p:cNvPr>
          <p:cNvSpPr>
            <a:spLocks noGrp="1"/>
          </p:cNvSpPr>
          <p:nvPr>
            <p:ph type="sldNum" sz="quarter" idx="4"/>
          </p:nvPr>
        </p:nvSpPr>
        <p:spPr/>
        <p:txBody>
          <a:bodyPr/>
          <a:lstStyle/>
          <a:p>
            <a:fld id="{294A09A9-5501-47C1-A89A-A340965A2BE2}" type="slidenum">
              <a:rPr lang="en-US" smtClean="0"/>
              <a:pPr/>
              <a:t>7</a:t>
            </a:fld>
            <a:endParaRPr lang="en-US" dirty="0"/>
          </a:p>
        </p:txBody>
      </p:sp>
    </p:spTree>
    <p:extLst>
      <p:ext uri="{BB962C8B-B14F-4D97-AF65-F5344CB8AC3E}">
        <p14:creationId xmlns:p14="http://schemas.microsoft.com/office/powerpoint/2010/main" val="24807531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randombar(horizontal)">
                                      <p:cBhvr>
                                        <p:cTn id="7" dur="500"/>
                                        <p:tgtEl>
                                          <p:spTgt spid="3">
                                            <p:txEl>
                                              <p:pRg st="0" end="0"/>
                                            </p:txEl>
                                          </p:spTgt>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randombar(horizontal)">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randombar(horizontal)">
                                      <p:cBhvr>
                                        <p:cTn id="15" dur="500"/>
                                        <p:tgtEl>
                                          <p:spTgt spid="3">
                                            <p:txEl>
                                              <p:pRg st="2" end="2"/>
                                            </p:txEl>
                                          </p:spTgt>
                                        </p:tgtEl>
                                      </p:cBhvr>
                                    </p:animEffect>
                                  </p:childTnLst>
                                </p:cTn>
                              </p:par>
                              <p:par>
                                <p:cTn id="16" presetID="14" presetClass="entr" presetSubtype="1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randombar(horizontal)">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4" presetClass="entr" presetSubtype="1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randombar(horizontal)">
                                      <p:cBhvr>
                                        <p:cTn id="23" dur="500"/>
                                        <p:tgtEl>
                                          <p:spTgt spid="3">
                                            <p:txEl>
                                              <p:pRg st="4" end="4"/>
                                            </p:txEl>
                                          </p:spTgt>
                                        </p:tgtEl>
                                      </p:cBhvr>
                                    </p:animEffect>
                                  </p:childTnLst>
                                </p:cTn>
                              </p:par>
                              <p:par>
                                <p:cTn id="24" presetID="14" presetClass="entr" presetSubtype="1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randombar(horizontal)">
                                      <p:cBhvr>
                                        <p:cTn id="26" dur="500"/>
                                        <p:tgtEl>
                                          <p:spTgt spid="3">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4" presetClass="entr" presetSubtype="1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randombar(horizontal)">
                                      <p:cBhvr>
                                        <p:cTn id="31" dur="500"/>
                                        <p:tgtEl>
                                          <p:spTgt spid="3">
                                            <p:txEl>
                                              <p:pRg st="6" end="6"/>
                                            </p:txEl>
                                          </p:spTgt>
                                        </p:tgtEl>
                                      </p:cBhvr>
                                    </p:animEffect>
                                  </p:childTnLst>
                                </p:cTn>
                              </p:par>
                              <p:par>
                                <p:cTn id="32" presetID="14" presetClass="entr" presetSubtype="10" fill="hold" grpId="0" nodeType="with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randombar(horizontal)">
                                      <p:cBhvr>
                                        <p:cTn id="34"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689850-1E02-8031-88AF-14629FB57BDA}"/>
              </a:ext>
            </a:extLst>
          </p:cNvPr>
          <p:cNvSpPr>
            <a:spLocks noGrp="1"/>
          </p:cNvSpPr>
          <p:nvPr>
            <p:ph type="title"/>
          </p:nvPr>
        </p:nvSpPr>
        <p:spPr>
          <a:xfrm>
            <a:off x="1002029" y="360317"/>
            <a:ext cx="9779183" cy="768531"/>
          </a:xfrm>
        </p:spPr>
        <p:txBody>
          <a:bodyPr/>
          <a:lstStyle/>
          <a:p>
            <a:r>
              <a:rPr lang="en-US" sz="5400" dirty="0"/>
              <a:t>Objectives</a:t>
            </a:r>
            <a:endParaRPr lang="en-IN" sz="5400" dirty="0"/>
          </a:p>
        </p:txBody>
      </p:sp>
      <p:sp>
        <p:nvSpPr>
          <p:cNvPr id="3" name="Content Placeholder 2">
            <a:extLst>
              <a:ext uri="{FF2B5EF4-FFF2-40B4-BE49-F238E27FC236}">
                <a16:creationId xmlns:a16="http://schemas.microsoft.com/office/drawing/2014/main" id="{C9E4D796-7091-296E-3E39-41C587B84B1B}"/>
              </a:ext>
            </a:extLst>
          </p:cNvPr>
          <p:cNvSpPr>
            <a:spLocks noGrp="1"/>
          </p:cNvSpPr>
          <p:nvPr>
            <p:ph idx="1"/>
          </p:nvPr>
        </p:nvSpPr>
        <p:spPr>
          <a:xfrm>
            <a:off x="1002029" y="1128848"/>
            <a:ext cx="9944646" cy="4798505"/>
          </a:xfrm>
        </p:spPr>
        <p:txBody>
          <a:bodyPr/>
          <a:lstStyle/>
          <a:p>
            <a:r>
              <a:rPr lang="en-US" sz="2400" b="0" i="0" dirty="0">
                <a:solidFill>
                  <a:schemeClr val="tx1">
                    <a:lumMod val="75000"/>
                    <a:lumOff val="25000"/>
                  </a:schemeClr>
                </a:solidFill>
                <a:effectLst/>
              </a:rPr>
              <a:t>The primary objective of this Ecommerce Website is to establish a robust online platform for buying and selling products. This website is built with the aim of modernizing and streamlining the traditional brick-and-mortar shopping experience. The project will achieve the following objectives:</a:t>
            </a:r>
          </a:p>
          <a:p>
            <a:pPr marL="342900" indent="-342900">
              <a:buFont typeface="Arial" panose="020B0604020202020204" pitchFamily="34" charset="0"/>
              <a:buChar char="•"/>
            </a:pPr>
            <a:r>
              <a:rPr lang="en-US" sz="2400" b="0" i="0" dirty="0">
                <a:solidFill>
                  <a:schemeClr val="tx1">
                    <a:lumMod val="75000"/>
                    <a:lumOff val="25000"/>
                  </a:schemeClr>
                </a:solidFill>
                <a:effectLst/>
              </a:rPr>
              <a:t>To manage a comprehensive database of products available for sale.</a:t>
            </a:r>
          </a:p>
          <a:p>
            <a:pPr marL="342900" indent="-342900">
              <a:buFont typeface="Arial" panose="020B0604020202020204" pitchFamily="34" charset="0"/>
              <a:buChar char="•"/>
            </a:pPr>
            <a:r>
              <a:rPr lang="en-US" sz="2400" b="0" i="0" dirty="0">
                <a:solidFill>
                  <a:schemeClr val="tx1">
                    <a:lumMod val="75000"/>
                    <a:lumOff val="25000"/>
                  </a:schemeClr>
                </a:solidFill>
                <a:effectLst/>
              </a:rPr>
              <a:t>To enable effortless product updates and additions by administrators. </a:t>
            </a:r>
          </a:p>
          <a:p>
            <a:pPr marL="342900" indent="-342900">
              <a:buFont typeface="Arial" panose="020B0604020202020204" pitchFamily="34" charset="0"/>
              <a:buChar char="•"/>
            </a:pPr>
            <a:r>
              <a:rPr lang="en-US" sz="2400" b="0" i="0" dirty="0">
                <a:solidFill>
                  <a:schemeClr val="tx1">
                    <a:lumMod val="75000"/>
                    <a:lumOff val="25000"/>
                  </a:schemeClr>
                </a:solidFill>
                <a:effectLst/>
              </a:rPr>
              <a:t>To offer a secure and streamlined checkout process for customers. </a:t>
            </a:r>
          </a:p>
          <a:p>
            <a:pPr marL="342900" indent="-342900">
              <a:buFont typeface="Arial" panose="020B0604020202020204" pitchFamily="34" charset="0"/>
              <a:buChar char="•"/>
            </a:pPr>
            <a:r>
              <a:rPr lang="en-US" sz="2400" b="0" i="0" dirty="0">
                <a:solidFill>
                  <a:schemeClr val="tx1">
                    <a:lumMod val="75000"/>
                    <a:lumOff val="25000"/>
                  </a:schemeClr>
                </a:solidFill>
                <a:effectLst/>
              </a:rPr>
              <a:t>To integrate payment gateways ensuring safe and efficient transactions.</a:t>
            </a:r>
          </a:p>
          <a:p>
            <a:pPr marL="342900" indent="-342900">
              <a:buFont typeface="Arial" panose="020B0604020202020204" pitchFamily="34" charset="0"/>
              <a:buChar char="•"/>
            </a:pPr>
            <a:r>
              <a:rPr lang="en-US" sz="2400" b="0" i="0" dirty="0">
                <a:solidFill>
                  <a:schemeClr val="tx1">
                    <a:lumMod val="75000"/>
                    <a:lumOff val="25000"/>
                  </a:schemeClr>
                </a:solidFill>
                <a:effectLst/>
              </a:rPr>
              <a:t>To provide search and filtering options for easy product exploration.</a:t>
            </a:r>
          </a:p>
          <a:p>
            <a:pPr marL="342900" indent="-342900">
              <a:buFont typeface="Arial" panose="020B0604020202020204" pitchFamily="34" charset="0"/>
              <a:buChar char="•"/>
            </a:pPr>
            <a:r>
              <a:rPr lang="en-US" sz="2400" b="0" i="0" dirty="0">
                <a:solidFill>
                  <a:schemeClr val="tx1">
                    <a:lumMod val="75000"/>
                    <a:lumOff val="25000"/>
                  </a:schemeClr>
                </a:solidFill>
                <a:effectLst/>
              </a:rPr>
              <a:t>To allow customers to leave feedback and ratings for products</a:t>
            </a:r>
          </a:p>
        </p:txBody>
      </p:sp>
      <p:sp>
        <p:nvSpPr>
          <p:cNvPr id="6" name="Slide Number Placeholder 5">
            <a:extLst>
              <a:ext uri="{FF2B5EF4-FFF2-40B4-BE49-F238E27FC236}">
                <a16:creationId xmlns:a16="http://schemas.microsoft.com/office/drawing/2014/main" id="{EE3F37BB-202E-2F20-D471-DB2EC361614D}"/>
              </a:ext>
            </a:extLst>
          </p:cNvPr>
          <p:cNvSpPr>
            <a:spLocks noGrp="1"/>
          </p:cNvSpPr>
          <p:nvPr>
            <p:ph type="sldNum" sz="quarter" idx="4"/>
          </p:nvPr>
        </p:nvSpPr>
        <p:spPr/>
        <p:txBody>
          <a:bodyPr/>
          <a:lstStyle/>
          <a:p>
            <a:fld id="{294A09A9-5501-47C1-A89A-A340965A2BE2}" type="slidenum">
              <a:rPr lang="en-US" smtClean="0"/>
              <a:pPr/>
              <a:t>8</a:t>
            </a:fld>
            <a:endParaRPr lang="en-US" dirty="0"/>
          </a:p>
        </p:txBody>
      </p:sp>
    </p:spTree>
    <p:extLst>
      <p:ext uri="{BB962C8B-B14F-4D97-AF65-F5344CB8AC3E}">
        <p14:creationId xmlns:p14="http://schemas.microsoft.com/office/powerpoint/2010/main" val="310518475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3" presetClass="entr" presetSubtype="16"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p:cTn id="13"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14" dur="500" fill="hold"/>
                                        <p:tgtEl>
                                          <p:spTgt spid="3">
                                            <p:txEl>
                                              <p:pRg st="1" end="1"/>
                                            </p:txEl>
                                          </p:spTgt>
                                        </p:tgtEl>
                                        <p:attrNameLst>
                                          <p:attrName>ppt_h</p:attrName>
                                        </p:attrNameLst>
                                      </p:cBhvr>
                                      <p:tavLst>
                                        <p:tav tm="0">
                                          <p:val>
                                            <p:fltVal val="0"/>
                                          </p:val>
                                        </p:tav>
                                        <p:tav tm="100000">
                                          <p:val>
                                            <p:strVal val="#ppt_h"/>
                                          </p:val>
                                        </p:tav>
                                      </p:tavLst>
                                    </p:anim>
                                    <p:animEffect transition="in" filter="fade">
                                      <p:cBhvr>
                                        <p:cTn id="15" dur="5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53" presetClass="entr" presetSubtype="16" fill="hold" grpId="0"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 calcmode="lin" valueType="num">
                                      <p:cBhvr>
                                        <p:cTn id="20"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21" dur="500" fill="hold"/>
                                        <p:tgtEl>
                                          <p:spTgt spid="3">
                                            <p:txEl>
                                              <p:pRg st="2" end="2"/>
                                            </p:txEl>
                                          </p:spTgt>
                                        </p:tgtEl>
                                        <p:attrNameLst>
                                          <p:attrName>ppt_h</p:attrName>
                                        </p:attrNameLst>
                                      </p:cBhvr>
                                      <p:tavLst>
                                        <p:tav tm="0">
                                          <p:val>
                                            <p:fltVal val="0"/>
                                          </p:val>
                                        </p:tav>
                                        <p:tav tm="100000">
                                          <p:val>
                                            <p:strVal val="#ppt_h"/>
                                          </p:val>
                                        </p:tav>
                                      </p:tavLst>
                                    </p:anim>
                                    <p:animEffect transition="in" filter="fade">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53" presetClass="entr" presetSubtype="16"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 calcmode="lin" valueType="num">
                                      <p:cBhvr>
                                        <p:cTn id="27" dur="500" fill="hold"/>
                                        <p:tgtEl>
                                          <p:spTgt spid="3">
                                            <p:txEl>
                                              <p:pRg st="3" end="3"/>
                                            </p:txEl>
                                          </p:spTgt>
                                        </p:tgtEl>
                                        <p:attrNameLst>
                                          <p:attrName>ppt_w</p:attrName>
                                        </p:attrNameLst>
                                      </p:cBhvr>
                                      <p:tavLst>
                                        <p:tav tm="0">
                                          <p:val>
                                            <p:fltVal val="0"/>
                                          </p:val>
                                        </p:tav>
                                        <p:tav tm="100000">
                                          <p:val>
                                            <p:strVal val="#ppt_w"/>
                                          </p:val>
                                        </p:tav>
                                      </p:tavLst>
                                    </p:anim>
                                    <p:anim calcmode="lin" valueType="num">
                                      <p:cBhvr>
                                        <p:cTn id="28" dur="500" fill="hold"/>
                                        <p:tgtEl>
                                          <p:spTgt spid="3">
                                            <p:txEl>
                                              <p:pRg st="3" end="3"/>
                                            </p:txEl>
                                          </p:spTgt>
                                        </p:tgtEl>
                                        <p:attrNameLst>
                                          <p:attrName>ppt_h</p:attrName>
                                        </p:attrNameLst>
                                      </p:cBhvr>
                                      <p:tavLst>
                                        <p:tav tm="0">
                                          <p:val>
                                            <p:fltVal val="0"/>
                                          </p:val>
                                        </p:tav>
                                        <p:tav tm="100000">
                                          <p:val>
                                            <p:strVal val="#ppt_h"/>
                                          </p:val>
                                        </p:tav>
                                      </p:tavLst>
                                    </p:anim>
                                    <p:animEffect transition="in" filter="fade">
                                      <p:cBhvr>
                                        <p:cTn id="29" dur="500"/>
                                        <p:tgtEl>
                                          <p:spTgt spid="3">
                                            <p:txEl>
                                              <p:pRg st="3" end="3"/>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53" presetClass="entr" presetSubtype="16" fill="hold" grpId="0" nodeType="clickEffect">
                                  <p:stCondLst>
                                    <p:cond delay="0"/>
                                  </p:stCondLst>
                                  <p:childTnLst>
                                    <p:set>
                                      <p:cBhvr>
                                        <p:cTn id="33" dur="1" fill="hold">
                                          <p:stCondLst>
                                            <p:cond delay="0"/>
                                          </p:stCondLst>
                                        </p:cTn>
                                        <p:tgtEl>
                                          <p:spTgt spid="3">
                                            <p:txEl>
                                              <p:pRg st="4" end="4"/>
                                            </p:txEl>
                                          </p:spTgt>
                                        </p:tgtEl>
                                        <p:attrNameLst>
                                          <p:attrName>style.visibility</p:attrName>
                                        </p:attrNameLst>
                                      </p:cBhvr>
                                      <p:to>
                                        <p:strVal val="visible"/>
                                      </p:to>
                                    </p:set>
                                    <p:anim calcmode="lin" valueType="num">
                                      <p:cBhvr>
                                        <p:cTn id="34" dur="500" fill="hold"/>
                                        <p:tgtEl>
                                          <p:spTgt spid="3">
                                            <p:txEl>
                                              <p:pRg st="4" end="4"/>
                                            </p:txEl>
                                          </p:spTgt>
                                        </p:tgtEl>
                                        <p:attrNameLst>
                                          <p:attrName>ppt_w</p:attrName>
                                        </p:attrNameLst>
                                      </p:cBhvr>
                                      <p:tavLst>
                                        <p:tav tm="0">
                                          <p:val>
                                            <p:fltVal val="0"/>
                                          </p:val>
                                        </p:tav>
                                        <p:tav tm="100000">
                                          <p:val>
                                            <p:strVal val="#ppt_w"/>
                                          </p:val>
                                        </p:tav>
                                      </p:tavLst>
                                    </p:anim>
                                    <p:anim calcmode="lin" valueType="num">
                                      <p:cBhvr>
                                        <p:cTn id="35" dur="500" fill="hold"/>
                                        <p:tgtEl>
                                          <p:spTgt spid="3">
                                            <p:txEl>
                                              <p:pRg st="4" end="4"/>
                                            </p:txEl>
                                          </p:spTgt>
                                        </p:tgtEl>
                                        <p:attrNameLst>
                                          <p:attrName>ppt_h</p:attrName>
                                        </p:attrNameLst>
                                      </p:cBhvr>
                                      <p:tavLst>
                                        <p:tav tm="0">
                                          <p:val>
                                            <p:fltVal val="0"/>
                                          </p:val>
                                        </p:tav>
                                        <p:tav tm="100000">
                                          <p:val>
                                            <p:strVal val="#ppt_h"/>
                                          </p:val>
                                        </p:tav>
                                      </p:tavLst>
                                    </p:anim>
                                    <p:animEffect transition="in" filter="fade">
                                      <p:cBhvr>
                                        <p:cTn id="36" dur="500"/>
                                        <p:tgtEl>
                                          <p:spTgt spid="3">
                                            <p:txEl>
                                              <p:pRg st="4" end="4"/>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53" presetClass="entr" presetSubtype="16" fill="hold" grpId="0" nodeType="clickEffect">
                                  <p:stCondLst>
                                    <p:cond delay="0"/>
                                  </p:stCondLst>
                                  <p:childTnLst>
                                    <p:set>
                                      <p:cBhvr>
                                        <p:cTn id="40" dur="1" fill="hold">
                                          <p:stCondLst>
                                            <p:cond delay="0"/>
                                          </p:stCondLst>
                                        </p:cTn>
                                        <p:tgtEl>
                                          <p:spTgt spid="3">
                                            <p:txEl>
                                              <p:pRg st="5" end="5"/>
                                            </p:txEl>
                                          </p:spTgt>
                                        </p:tgtEl>
                                        <p:attrNameLst>
                                          <p:attrName>style.visibility</p:attrName>
                                        </p:attrNameLst>
                                      </p:cBhvr>
                                      <p:to>
                                        <p:strVal val="visible"/>
                                      </p:to>
                                    </p:set>
                                    <p:anim calcmode="lin" valueType="num">
                                      <p:cBhvr>
                                        <p:cTn id="41" dur="500" fill="hold"/>
                                        <p:tgtEl>
                                          <p:spTgt spid="3">
                                            <p:txEl>
                                              <p:pRg st="5" end="5"/>
                                            </p:txEl>
                                          </p:spTgt>
                                        </p:tgtEl>
                                        <p:attrNameLst>
                                          <p:attrName>ppt_w</p:attrName>
                                        </p:attrNameLst>
                                      </p:cBhvr>
                                      <p:tavLst>
                                        <p:tav tm="0">
                                          <p:val>
                                            <p:fltVal val="0"/>
                                          </p:val>
                                        </p:tav>
                                        <p:tav tm="100000">
                                          <p:val>
                                            <p:strVal val="#ppt_w"/>
                                          </p:val>
                                        </p:tav>
                                      </p:tavLst>
                                    </p:anim>
                                    <p:anim calcmode="lin" valueType="num">
                                      <p:cBhvr>
                                        <p:cTn id="42" dur="500" fill="hold"/>
                                        <p:tgtEl>
                                          <p:spTgt spid="3">
                                            <p:txEl>
                                              <p:pRg st="5" end="5"/>
                                            </p:txEl>
                                          </p:spTgt>
                                        </p:tgtEl>
                                        <p:attrNameLst>
                                          <p:attrName>ppt_h</p:attrName>
                                        </p:attrNameLst>
                                      </p:cBhvr>
                                      <p:tavLst>
                                        <p:tav tm="0">
                                          <p:val>
                                            <p:fltVal val="0"/>
                                          </p:val>
                                        </p:tav>
                                        <p:tav tm="100000">
                                          <p:val>
                                            <p:strVal val="#ppt_h"/>
                                          </p:val>
                                        </p:tav>
                                      </p:tavLst>
                                    </p:anim>
                                    <p:animEffect transition="in" filter="fade">
                                      <p:cBhvr>
                                        <p:cTn id="43" dur="500"/>
                                        <p:tgtEl>
                                          <p:spTgt spid="3">
                                            <p:txEl>
                                              <p:pRg st="5" end="5"/>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53" presetClass="entr" presetSubtype="16" fill="hold" grpId="0" nodeType="clickEffect">
                                  <p:stCondLst>
                                    <p:cond delay="0"/>
                                  </p:stCondLst>
                                  <p:childTnLst>
                                    <p:set>
                                      <p:cBhvr>
                                        <p:cTn id="47" dur="1" fill="hold">
                                          <p:stCondLst>
                                            <p:cond delay="0"/>
                                          </p:stCondLst>
                                        </p:cTn>
                                        <p:tgtEl>
                                          <p:spTgt spid="3">
                                            <p:txEl>
                                              <p:pRg st="6" end="6"/>
                                            </p:txEl>
                                          </p:spTgt>
                                        </p:tgtEl>
                                        <p:attrNameLst>
                                          <p:attrName>style.visibility</p:attrName>
                                        </p:attrNameLst>
                                      </p:cBhvr>
                                      <p:to>
                                        <p:strVal val="visible"/>
                                      </p:to>
                                    </p:set>
                                    <p:anim calcmode="lin" valueType="num">
                                      <p:cBhvr>
                                        <p:cTn id="48" dur="500" fill="hold"/>
                                        <p:tgtEl>
                                          <p:spTgt spid="3">
                                            <p:txEl>
                                              <p:pRg st="6" end="6"/>
                                            </p:txEl>
                                          </p:spTgt>
                                        </p:tgtEl>
                                        <p:attrNameLst>
                                          <p:attrName>ppt_w</p:attrName>
                                        </p:attrNameLst>
                                      </p:cBhvr>
                                      <p:tavLst>
                                        <p:tav tm="0">
                                          <p:val>
                                            <p:fltVal val="0"/>
                                          </p:val>
                                        </p:tav>
                                        <p:tav tm="100000">
                                          <p:val>
                                            <p:strVal val="#ppt_w"/>
                                          </p:val>
                                        </p:tav>
                                      </p:tavLst>
                                    </p:anim>
                                    <p:anim calcmode="lin" valueType="num">
                                      <p:cBhvr>
                                        <p:cTn id="49" dur="500" fill="hold"/>
                                        <p:tgtEl>
                                          <p:spTgt spid="3">
                                            <p:txEl>
                                              <p:pRg st="6" end="6"/>
                                            </p:txEl>
                                          </p:spTgt>
                                        </p:tgtEl>
                                        <p:attrNameLst>
                                          <p:attrName>ppt_h</p:attrName>
                                        </p:attrNameLst>
                                      </p:cBhvr>
                                      <p:tavLst>
                                        <p:tav tm="0">
                                          <p:val>
                                            <p:fltVal val="0"/>
                                          </p:val>
                                        </p:tav>
                                        <p:tav tm="100000">
                                          <p:val>
                                            <p:strVal val="#ppt_h"/>
                                          </p:val>
                                        </p:tav>
                                      </p:tavLst>
                                    </p:anim>
                                    <p:animEffect transition="in" filter="fade">
                                      <p:cBhvr>
                                        <p:cTn id="50"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EA54C7-317C-E5B8-67E6-357C6844ED52}"/>
              </a:ext>
            </a:extLst>
          </p:cNvPr>
          <p:cNvSpPr>
            <a:spLocks noGrp="1"/>
          </p:cNvSpPr>
          <p:nvPr>
            <p:ph type="title"/>
          </p:nvPr>
        </p:nvSpPr>
        <p:spPr/>
        <p:txBody>
          <a:bodyPr/>
          <a:lstStyle/>
          <a:p>
            <a:r>
              <a:rPr lang="en-IN" dirty="0"/>
              <a:t>Hardware and Software Requirements</a:t>
            </a:r>
          </a:p>
        </p:txBody>
      </p:sp>
      <p:sp>
        <p:nvSpPr>
          <p:cNvPr id="3" name="Content Placeholder 2">
            <a:extLst>
              <a:ext uri="{FF2B5EF4-FFF2-40B4-BE49-F238E27FC236}">
                <a16:creationId xmlns:a16="http://schemas.microsoft.com/office/drawing/2014/main" id="{CC0618EA-A2EF-BA93-4634-33F14D633FB1}"/>
              </a:ext>
            </a:extLst>
          </p:cNvPr>
          <p:cNvSpPr>
            <a:spLocks noGrp="1"/>
          </p:cNvSpPr>
          <p:nvPr>
            <p:ph idx="1"/>
          </p:nvPr>
        </p:nvSpPr>
        <p:spPr/>
        <p:txBody>
          <a:bodyPr/>
          <a:lstStyle/>
          <a:p>
            <a:pPr marL="457200" indent="-457200">
              <a:buAutoNum type="arabicPeriod"/>
            </a:pPr>
            <a:r>
              <a:rPr lang="en-IN" dirty="0">
                <a:solidFill>
                  <a:schemeClr val="tx1">
                    <a:lumMod val="75000"/>
                    <a:lumOff val="25000"/>
                  </a:schemeClr>
                </a:solidFill>
              </a:rPr>
              <a:t>Processor : Dual-core (2.5 GHz).</a:t>
            </a:r>
          </a:p>
          <a:p>
            <a:pPr marL="457200" indent="-457200">
              <a:buAutoNum type="arabicPeriod"/>
            </a:pPr>
            <a:r>
              <a:rPr lang="en-IN" dirty="0">
                <a:solidFill>
                  <a:schemeClr val="tx1">
                    <a:lumMod val="75000"/>
                    <a:lumOff val="25000"/>
                  </a:schemeClr>
                </a:solidFill>
              </a:rPr>
              <a:t>RAM : Minimum 4GB (8GB or more recommended).</a:t>
            </a:r>
          </a:p>
          <a:p>
            <a:pPr marL="457200" indent="-457200">
              <a:buAutoNum type="arabicPeriod"/>
            </a:pPr>
            <a:r>
              <a:rPr lang="en-IN" dirty="0">
                <a:solidFill>
                  <a:schemeClr val="tx1">
                    <a:lumMod val="75000"/>
                    <a:lumOff val="25000"/>
                  </a:schemeClr>
                </a:solidFill>
              </a:rPr>
              <a:t>Storage : Minimum 1GB free space.</a:t>
            </a:r>
          </a:p>
          <a:p>
            <a:pPr marL="457200" indent="-457200">
              <a:buAutoNum type="arabicPeriod"/>
            </a:pPr>
            <a:r>
              <a:rPr lang="en-IN" dirty="0">
                <a:solidFill>
                  <a:schemeClr val="tx1">
                    <a:lumMod val="75000"/>
                    <a:lumOff val="25000"/>
                  </a:schemeClr>
                </a:solidFill>
              </a:rPr>
              <a:t>Network : Stable internet connection.</a:t>
            </a:r>
          </a:p>
          <a:p>
            <a:pPr marL="457200" indent="-457200">
              <a:buAutoNum type="arabicPeriod"/>
            </a:pPr>
            <a:endParaRPr lang="en-IN" dirty="0">
              <a:solidFill>
                <a:schemeClr val="tx1">
                  <a:lumMod val="75000"/>
                  <a:lumOff val="25000"/>
                </a:schemeClr>
              </a:solidFill>
            </a:endParaRPr>
          </a:p>
        </p:txBody>
      </p:sp>
      <p:sp>
        <p:nvSpPr>
          <p:cNvPr id="6" name="Slide Number Placeholder 5">
            <a:extLst>
              <a:ext uri="{FF2B5EF4-FFF2-40B4-BE49-F238E27FC236}">
                <a16:creationId xmlns:a16="http://schemas.microsoft.com/office/drawing/2014/main" id="{F36120D1-F5EF-C5B8-26AE-6599E5AA80DF}"/>
              </a:ext>
            </a:extLst>
          </p:cNvPr>
          <p:cNvSpPr>
            <a:spLocks noGrp="1"/>
          </p:cNvSpPr>
          <p:nvPr>
            <p:ph type="sldNum" sz="quarter" idx="4"/>
          </p:nvPr>
        </p:nvSpPr>
        <p:spPr/>
        <p:txBody>
          <a:bodyPr/>
          <a:lstStyle/>
          <a:p>
            <a:fld id="{294A09A9-5501-47C1-A89A-A340965A2BE2}" type="slidenum">
              <a:rPr lang="en-US" smtClean="0"/>
              <a:pPr/>
              <a:t>9</a:t>
            </a:fld>
            <a:endParaRPr lang="en-US" dirty="0"/>
          </a:p>
        </p:txBody>
      </p:sp>
      <p:sp>
        <p:nvSpPr>
          <p:cNvPr id="7" name="Content Placeholder 6">
            <a:extLst>
              <a:ext uri="{FF2B5EF4-FFF2-40B4-BE49-F238E27FC236}">
                <a16:creationId xmlns:a16="http://schemas.microsoft.com/office/drawing/2014/main" id="{CBEDEE0D-7868-840B-3C46-664805D8D312}"/>
              </a:ext>
            </a:extLst>
          </p:cNvPr>
          <p:cNvSpPr>
            <a:spLocks noGrp="1"/>
          </p:cNvSpPr>
          <p:nvPr>
            <p:ph idx="10"/>
          </p:nvPr>
        </p:nvSpPr>
        <p:spPr/>
        <p:txBody>
          <a:bodyPr/>
          <a:lstStyle/>
          <a:p>
            <a:pPr marL="457200" indent="-457200">
              <a:buAutoNum type="arabicPeriod"/>
            </a:pPr>
            <a:r>
              <a:rPr lang="en-IN" dirty="0"/>
              <a:t>Operating System : Windows 10 or higher.</a:t>
            </a:r>
          </a:p>
          <a:p>
            <a:pPr marL="457200" indent="-457200">
              <a:buAutoNum type="arabicPeriod"/>
            </a:pPr>
            <a:r>
              <a:rPr lang="en-IN" dirty="0"/>
              <a:t>IDE : Visual Studio Code.</a:t>
            </a:r>
          </a:p>
          <a:p>
            <a:pPr marL="457200" indent="-457200">
              <a:buAutoNum type="arabicPeriod"/>
            </a:pPr>
            <a:r>
              <a:rPr lang="en-IN" dirty="0"/>
              <a:t>Node.js : Version 18.1 or higher.</a:t>
            </a:r>
          </a:p>
          <a:p>
            <a:pPr marL="457200" indent="-457200">
              <a:buAutoNum type="arabicPeriod"/>
            </a:pPr>
            <a:r>
              <a:rPr lang="en-IN" dirty="0"/>
              <a:t>MongoDB : Install locally or use MongoDB Atlas (cloud service).</a:t>
            </a:r>
          </a:p>
          <a:p>
            <a:pPr marL="457200" indent="-457200">
              <a:buAutoNum type="arabicPeriod"/>
            </a:pPr>
            <a:r>
              <a:rPr lang="en-IN" dirty="0"/>
              <a:t>Browser : Chrome (Latest version).</a:t>
            </a:r>
          </a:p>
          <a:p>
            <a:pPr marL="457200" indent="-457200">
              <a:buAutoNum type="arabicPeriod"/>
            </a:pPr>
            <a:endParaRPr lang="en-IN" dirty="0"/>
          </a:p>
        </p:txBody>
      </p:sp>
      <p:sp>
        <p:nvSpPr>
          <p:cNvPr id="8" name="Content Placeholder 7">
            <a:extLst>
              <a:ext uri="{FF2B5EF4-FFF2-40B4-BE49-F238E27FC236}">
                <a16:creationId xmlns:a16="http://schemas.microsoft.com/office/drawing/2014/main" id="{2A91DA16-C840-708C-84A7-D66C6B95DDB1}"/>
              </a:ext>
            </a:extLst>
          </p:cNvPr>
          <p:cNvSpPr>
            <a:spLocks noGrp="1"/>
          </p:cNvSpPr>
          <p:nvPr>
            <p:ph idx="11"/>
          </p:nvPr>
        </p:nvSpPr>
        <p:spPr/>
        <p:txBody>
          <a:bodyPr/>
          <a:lstStyle/>
          <a:p>
            <a:r>
              <a:rPr lang="en-IN" dirty="0"/>
              <a:t>Hardware Requirements</a:t>
            </a:r>
          </a:p>
        </p:txBody>
      </p:sp>
      <p:sp>
        <p:nvSpPr>
          <p:cNvPr id="9" name="Content Placeholder 8">
            <a:extLst>
              <a:ext uri="{FF2B5EF4-FFF2-40B4-BE49-F238E27FC236}">
                <a16:creationId xmlns:a16="http://schemas.microsoft.com/office/drawing/2014/main" id="{CB3EBA49-9042-4906-005B-228503473F1F}"/>
              </a:ext>
            </a:extLst>
          </p:cNvPr>
          <p:cNvSpPr>
            <a:spLocks noGrp="1"/>
          </p:cNvSpPr>
          <p:nvPr>
            <p:ph idx="12"/>
          </p:nvPr>
        </p:nvSpPr>
        <p:spPr/>
        <p:txBody>
          <a:bodyPr/>
          <a:lstStyle/>
          <a:p>
            <a:r>
              <a:rPr lang="en-IN" dirty="0"/>
              <a:t>Software Requirements</a:t>
            </a:r>
          </a:p>
        </p:txBody>
      </p:sp>
    </p:spTree>
    <p:extLst>
      <p:ext uri="{BB962C8B-B14F-4D97-AF65-F5344CB8AC3E}">
        <p14:creationId xmlns:p14="http://schemas.microsoft.com/office/powerpoint/2010/main" val="54455232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1000"/>
                                        <p:tgtEl>
                                          <p:spTgt spid="8">
                                            <p:txEl>
                                              <p:pRg st="0" end="0"/>
                                            </p:txEl>
                                          </p:spTgt>
                                        </p:tgtEl>
                                      </p:cBhvr>
                                    </p:animEffect>
                                    <p:anim calcmode="lin" valueType="num">
                                      <p:cBhvr>
                                        <p:cTn id="8"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8" fill="hold" grpId="0"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 calcmode="lin" valueType="num">
                                      <p:cBhvr additive="base">
                                        <p:cTn id="14"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15"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8" fill="hold" grpId="0" nodeType="clickEffect">
                                  <p:stCondLst>
                                    <p:cond delay="0"/>
                                  </p:stCondLst>
                                  <p:childTnLst>
                                    <p:set>
                                      <p:cBhvr>
                                        <p:cTn id="19" dur="1" fill="hold">
                                          <p:stCondLst>
                                            <p:cond delay="0"/>
                                          </p:stCondLst>
                                        </p:cTn>
                                        <p:tgtEl>
                                          <p:spTgt spid="3">
                                            <p:txEl>
                                              <p:pRg st="1" end="1"/>
                                            </p:txEl>
                                          </p:spTgt>
                                        </p:tgtEl>
                                        <p:attrNameLst>
                                          <p:attrName>style.visibility</p:attrName>
                                        </p:attrNameLst>
                                      </p:cBhvr>
                                      <p:to>
                                        <p:strVal val="visible"/>
                                      </p:to>
                                    </p:set>
                                    <p:anim calcmode="lin" valueType="num">
                                      <p:cBhvr additive="base">
                                        <p:cTn id="20" dur="5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21" dur="500" fill="hold"/>
                                        <p:tgtEl>
                                          <p:spTgt spid="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8" fill="hold" grpId="0" nodeType="clickEffect">
                                  <p:stCondLst>
                                    <p:cond delay="0"/>
                                  </p:stCondLst>
                                  <p:childTnLst>
                                    <p:set>
                                      <p:cBhvr>
                                        <p:cTn id="25" dur="1" fill="hold">
                                          <p:stCondLst>
                                            <p:cond delay="0"/>
                                          </p:stCondLst>
                                        </p:cTn>
                                        <p:tgtEl>
                                          <p:spTgt spid="3">
                                            <p:txEl>
                                              <p:pRg st="2" end="2"/>
                                            </p:txEl>
                                          </p:spTgt>
                                        </p:tgtEl>
                                        <p:attrNameLst>
                                          <p:attrName>style.visibility</p:attrName>
                                        </p:attrNameLst>
                                      </p:cBhvr>
                                      <p:to>
                                        <p:strVal val="visible"/>
                                      </p:to>
                                    </p:set>
                                    <p:anim calcmode="lin" valueType="num">
                                      <p:cBhvr additive="base">
                                        <p:cTn id="26" dur="5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27" dur="500" fill="hold"/>
                                        <p:tgtEl>
                                          <p:spTgt spid="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8" fill="hold" grpId="0" nodeType="clickEffect">
                                  <p:stCondLst>
                                    <p:cond delay="0"/>
                                  </p:stCondLst>
                                  <p:childTnLst>
                                    <p:set>
                                      <p:cBhvr>
                                        <p:cTn id="31" dur="1" fill="hold">
                                          <p:stCondLst>
                                            <p:cond delay="0"/>
                                          </p:stCondLst>
                                        </p:cTn>
                                        <p:tgtEl>
                                          <p:spTgt spid="3">
                                            <p:txEl>
                                              <p:pRg st="3" end="3"/>
                                            </p:txEl>
                                          </p:spTgt>
                                        </p:tgtEl>
                                        <p:attrNameLst>
                                          <p:attrName>style.visibility</p:attrName>
                                        </p:attrNameLst>
                                      </p:cBhvr>
                                      <p:to>
                                        <p:strVal val="visible"/>
                                      </p:to>
                                    </p:set>
                                    <p:anim calcmode="lin" valueType="num">
                                      <p:cBhvr additive="base">
                                        <p:cTn id="32" dur="500" fill="hold"/>
                                        <p:tgtEl>
                                          <p:spTgt spid="3">
                                            <p:txEl>
                                              <p:pRg st="3" end="3"/>
                                            </p:txEl>
                                          </p:spTgt>
                                        </p:tgtEl>
                                        <p:attrNameLst>
                                          <p:attrName>ppt_x</p:attrName>
                                        </p:attrNameLst>
                                      </p:cBhvr>
                                      <p:tavLst>
                                        <p:tav tm="0">
                                          <p:val>
                                            <p:strVal val="0-#ppt_w/2"/>
                                          </p:val>
                                        </p:tav>
                                        <p:tav tm="100000">
                                          <p:val>
                                            <p:strVal val="#ppt_x"/>
                                          </p:val>
                                        </p:tav>
                                      </p:tavLst>
                                    </p:anim>
                                    <p:anim calcmode="lin" valueType="num">
                                      <p:cBhvr additive="base">
                                        <p:cTn id="33" dur="500" fill="hold"/>
                                        <p:tgtEl>
                                          <p:spTgt spid="3">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7" presetClass="entr" presetSubtype="0" fill="hold" nodeType="clickEffect">
                                  <p:stCondLst>
                                    <p:cond delay="0"/>
                                  </p:stCondLst>
                                  <p:childTnLst>
                                    <p:set>
                                      <p:cBhvr>
                                        <p:cTn id="37" dur="1" fill="hold">
                                          <p:stCondLst>
                                            <p:cond delay="0"/>
                                          </p:stCondLst>
                                        </p:cTn>
                                        <p:tgtEl>
                                          <p:spTgt spid="9">
                                            <p:txEl>
                                              <p:pRg st="0" end="0"/>
                                            </p:txEl>
                                          </p:spTgt>
                                        </p:tgtEl>
                                        <p:attrNameLst>
                                          <p:attrName>style.visibility</p:attrName>
                                        </p:attrNameLst>
                                      </p:cBhvr>
                                      <p:to>
                                        <p:strVal val="visible"/>
                                      </p:to>
                                    </p:set>
                                    <p:animEffect transition="in" filter="fade">
                                      <p:cBhvr>
                                        <p:cTn id="38" dur="1000"/>
                                        <p:tgtEl>
                                          <p:spTgt spid="9">
                                            <p:txEl>
                                              <p:pRg st="0" end="0"/>
                                            </p:txEl>
                                          </p:spTgt>
                                        </p:tgtEl>
                                      </p:cBhvr>
                                    </p:animEffect>
                                    <p:anim calcmode="lin" valueType="num">
                                      <p:cBhvr>
                                        <p:cTn id="39" dur="10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40" dur="100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2" fill="hold" grpId="0" nodeType="clickEffect">
                                  <p:stCondLst>
                                    <p:cond delay="0"/>
                                  </p:stCondLst>
                                  <p:childTnLst>
                                    <p:set>
                                      <p:cBhvr>
                                        <p:cTn id="44" dur="1" fill="hold">
                                          <p:stCondLst>
                                            <p:cond delay="0"/>
                                          </p:stCondLst>
                                        </p:cTn>
                                        <p:tgtEl>
                                          <p:spTgt spid="7">
                                            <p:txEl>
                                              <p:pRg st="0" end="0"/>
                                            </p:txEl>
                                          </p:spTgt>
                                        </p:tgtEl>
                                        <p:attrNameLst>
                                          <p:attrName>style.visibility</p:attrName>
                                        </p:attrNameLst>
                                      </p:cBhvr>
                                      <p:to>
                                        <p:strVal val="visible"/>
                                      </p:to>
                                    </p:set>
                                    <p:anim calcmode="lin" valueType="num">
                                      <p:cBhvr additive="base">
                                        <p:cTn id="45" dur="500" fill="hold"/>
                                        <p:tgtEl>
                                          <p:spTgt spid="7">
                                            <p:txEl>
                                              <p:pRg st="0" end="0"/>
                                            </p:txEl>
                                          </p:spTgt>
                                        </p:tgtEl>
                                        <p:attrNameLst>
                                          <p:attrName>ppt_x</p:attrName>
                                        </p:attrNameLst>
                                      </p:cBhvr>
                                      <p:tavLst>
                                        <p:tav tm="0">
                                          <p:val>
                                            <p:strVal val="1+#ppt_w/2"/>
                                          </p:val>
                                        </p:tav>
                                        <p:tav tm="100000">
                                          <p:val>
                                            <p:strVal val="#ppt_x"/>
                                          </p:val>
                                        </p:tav>
                                      </p:tavLst>
                                    </p:anim>
                                    <p:anim calcmode="lin" valueType="num">
                                      <p:cBhvr additive="base">
                                        <p:cTn id="46" dur="500" fill="hold"/>
                                        <p:tgtEl>
                                          <p:spTgt spid="7">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2" fill="hold" grpId="0" nodeType="clickEffect">
                                  <p:stCondLst>
                                    <p:cond delay="0"/>
                                  </p:stCondLst>
                                  <p:childTnLst>
                                    <p:set>
                                      <p:cBhvr>
                                        <p:cTn id="50" dur="1" fill="hold">
                                          <p:stCondLst>
                                            <p:cond delay="0"/>
                                          </p:stCondLst>
                                        </p:cTn>
                                        <p:tgtEl>
                                          <p:spTgt spid="7">
                                            <p:txEl>
                                              <p:pRg st="1" end="1"/>
                                            </p:txEl>
                                          </p:spTgt>
                                        </p:tgtEl>
                                        <p:attrNameLst>
                                          <p:attrName>style.visibility</p:attrName>
                                        </p:attrNameLst>
                                      </p:cBhvr>
                                      <p:to>
                                        <p:strVal val="visible"/>
                                      </p:to>
                                    </p:set>
                                    <p:anim calcmode="lin" valueType="num">
                                      <p:cBhvr additive="base">
                                        <p:cTn id="51" dur="500" fill="hold"/>
                                        <p:tgtEl>
                                          <p:spTgt spid="7">
                                            <p:txEl>
                                              <p:pRg st="1" end="1"/>
                                            </p:txEl>
                                          </p:spTgt>
                                        </p:tgtEl>
                                        <p:attrNameLst>
                                          <p:attrName>ppt_x</p:attrName>
                                        </p:attrNameLst>
                                      </p:cBhvr>
                                      <p:tavLst>
                                        <p:tav tm="0">
                                          <p:val>
                                            <p:strVal val="1+#ppt_w/2"/>
                                          </p:val>
                                        </p:tav>
                                        <p:tav tm="100000">
                                          <p:val>
                                            <p:strVal val="#ppt_x"/>
                                          </p:val>
                                        </p:tav>
                                      </p:tavLst>
                                    </p:anim>
                                    <p:anim calcmode="lin" valueType="num">
                                      <p:cBhvr additive="base">
                                        <p:cTn id="52" dur="500" fill="hold"/>
                                        <p:tgtEl>
                                          <p:spTgt spid="7">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2" fill="hold" grpId="0" nodeType="clickEffect">
                                  <p:stCondLst>
                                    <p:cond delay="0"/>
                                  </p:stCondLst>
                                  <p:childTnLst>
                                    <p:set>
                                      <p:cBhvr>
                                        <p:cTn id="56" dur="1" fill="hold">
                                          <p:stCondLst>
                                            <p:cond delay="0"/>
                                          </p:stCondLst>
                                        </p:cTn>
                                        <p:tgtEl>
                                          <p:spTgt spid="7">
                                            <p:txEl>
                                              <p:pRg st="2" end="2"/>
                                            </p:txEl>
                                          </p:spTgt>
                                        </p:tgtEl>
                                        <p:attrNameLst>
                                          <p:attrName>style.visibility</p:attrName>
                                        </p:attrNameLst>
                                      </p:cBhvr>
                                      <p:to>
                                        <p:strVal val="visible"/>
                                      </p:to>
                                    </p:set>
                                    <p:anim calcmode="lin" valueType="num">
                                      <p:cBhvr additive="base">
                                        <p:cTn id="57" dur="500" fill="hold"/>
                                        <p:tgtEl>
                                          <p:spTgt spid="7">
                                            <p:txEl>
                                              <p:pRg st="2" end="2"/>
                                            </p:txEl>
                                          </p:spTgt>
                                        </p:tgtEl>
                                        <p:attrNameLst>
                                          <p:attrName>ppt_x</p:attrName>
                                        </p:attrNameLst>
                                      </p:cBhvr>
                                      <p:tavLst>
                                        <p:tav tm="0">
                                          <p:val>
                                            <p:strVal val="1+#ppt_w/2"/>
                                          </p:val>
                                        </p:tav>
                                        <p:tav tm="100000">
                                          <p:val>
                                            <p:strVal val="#ppt_x"/>
                                          </p:val>
                                        </p:tav>
                                      </p:tavLst>
                                    </p:anim>
                                    <p:anim calcmode="lin" valueType="num">
                                      <p:cBhvr additive="base">
                                        <p:cTn id="58" dur="500" fill="hold"/>
                                        <p:tgtEl>
                                          <p:spTgt spid="7">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2" fill="hold" grpId="0" nodeType="clickEffect">
                                  <p:stCondLst>
                                    <p:cond delay="0"/>
                                  </p:stCondLst>
                                  <p:childTnLst>
                                    <p:set>
                                      <p:cBhvr>
                                        <p:cTn id="62" dur="1" fill="hold">
                                          <p:stCondLst>
                                            <p:cond delay="0"/>
                                          </p:stCondLst>
                                        </p:cTn>
                                        <p:tgtEl>
                                          <p:spTgt spid="7">
                                            <p:txEl>
                                              <p:pRg st="3" end="3"/>
                                            </p:txEl>
                                          </p:spTgt>
                                        </p:tgtEl>
                                        <p:attrNameLst>
                                          <p:attrName>style.visibility</p:attrName>
                                        </p:attrNameLst>
                                      </p:cBhvr>
                                      <p:to>
                                        <p:strVal val="visible"/>
                                      </p:to>
                                    </p:set>
                                    <p:anim calcmode="lin" valueType="num">
                                      <p:cBhvr additive="base">
                                        <p:cTn id="63" dur="500" fill="hold"/>
                                        <p:tgtEl>
                                          <p:spTgt spid="7">
                                            <p:txEl>
                                              <p:pRg st="3" end="3"/>
                                            </p:txEl>
                                          </p:spTgt>
                                        </p:tgtEl>
                                        <p:attrNameLst>
                                          <p:attrName>ppt_x</p:attrName>
                                        </p:attrNameLst>
                                      </p:cBhvr>
                                      <p:tavLst>
                                        <p:tav tm="0">
                                          <p:val>
                                            <p:strVal val="1+#ppt_w/2"/>
                                          </p:val>
                                        </p:tav>
                                        <p:tav tm="100000">
                                          <p:val>
                                            <p:strVal val="#ppt_x"/>
                                          </p:val>
                                        </p:tav>
                                      </p:tavLst>
                                    </p:anim>
                                    <p:anim calcmode="lin" valueType="num">
                                      <p:cBhvr additive="base">
                                        <p:cTn id="64" dur="500" fill="hold"/>
                                        <p:tgtEl>
                                          <p:spTgt spid="7">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2" presetClass="entr" presetSubtype="2" fill="hold" grpId="0" nodeType="clickEffect">
                                  <p:stCondLst>
                                    <p:cond delay="0"/>
                                  </p:stCondLst>
                                  <p:childTnLst>
                                    <p:set>
                                      <p:cBhvr>
                                        <p:cTn id="68" dur="1" fill="hold">
                                          <p:stCondLst>
                                            <p:cond delay="0"/>
                                          </p:stCondLst>
                                        </p:cTn>
                                        <p:tgtEl>
                                          <p:spTgt spid="7">
                                            <p:txEl>
                                              <p:pRg st="4" end="4"/>
                                            </p:txEl>
                                          </p:spTgt>
                                        </p:tgtEl>
                                        <p:attrNameLst>
                                          <p:attrName>style.visibility</p:attrName>
                                        </p:attrNameLst>
                                      </p:cBhvr>
                                      <p:to>
                                        <p:strVal val="visible"/>
                                      </p:to>
                                    </p:set>
                                    <p:anim calcmode="lin" valueType="num">
                                      <p:cBhvr additive="base">
                                        <p:cTn id="69" dur="500" fill="hold"/>
                                        <p:tgtEl>
                                          <p:spTgt spid="7">
                                            <p:txEl>
                                              <p:pRg st="4" end="4"/>
                                            </p:txEl>
                                          </p:spTgt>
                                        </p:tgtEl>
                                        <p:attrNameLst>
                                          <p:attrName>ppt_x</p:attrName>
                                        </p:attrNameLst>
                                      </p:cBhvr>
                                      <p:tavLst>
                                        <p:tav tm="0">
                                          <p:val>
                                            <p:strVal val="1+#ppt_w/2"/>
                                          </p:val>
                                        </p:tav>
                                        <p:tav tm="100000">
                                          <p:val>
                                            <p:strVal val="#ppt_x"/>
                                          </p:val>
                                        </p:tav>
                                      </p:tavLst>
                                    </p:anim>
                                    <p:anim calcmode="lin" valueType="num">
                                      <p:cBhvr additive="base">
                                        <p:cTn id="70" dur="500" fill="hold"/>
                                        <p:tgtEl>
                                          <p:spTgt spid="7">
                                            <p:txEl>
                                              <p:pRg st="4" end="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7" grpId="0" build="p"/>
    </p:bldLst>
  </p:timing>
</p:sld>
</file>

<file path=ppt/theme/theme1.xml><?xml version="1.0" encoding="utf-8"?>
<a:theme xmlns:a="http://schemas.openxmlformats.org/drawingml/2006/main" name="Office Theme">
  <a:themeElements>
    <a:clrScheme name="Universal Color Block">
      <a:dk1>
        <a:srgbClr val="000000"/>
      </a:dk1>
      <a:lt1>
        <a:srgbClr val="FFFFFF"/>
      </a:lt1>
      <a:dk2>
        <a:srgbClr val="44546A"/>
      </a:dk2>
      <a:lt2>
        <a:srgbClr val="E7E6E6"/>
      </a:lt2>
      <a:accent1>
        <a:srgbClr val="0068FF"/>
      </a:accent1>
      <a:accent2>
        <a:srgbClr val="DAE5EF"/>
      </a:accent2>
      <a:accent3>
        <a:srgbClr val="637183"/>
      </a:accent3>
      <a:accent4>
        <a:srgbClr val="434E5E"/>
      </a:accent4>
      <a:accent5>
        <a:srgbClr val="5B9BD5"/>
      </a:accent5>
      <a:accent6>
        <a:srgbClr val="70AD47"/>
      </a:accent6>
      <a:hlink>
        <a:srgbClr val="0563C1"/>
      </a:hlink>
      <a:folHlink>
        <a:srgbClr val="954F72"/>
      </a:folHlink>
    </a:clrScheme>
    <a:fontScheme name="Custom 75">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Universal Color Block_Win32_AP_v2" id="{3EA4D81A-EBDE-431D-8B15-A5A6F500D5A4}" vid="{8EBF5489-0BE1-418D-A69C-2193D304C7E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1" ma:contentTypeDescription="Create a new document." ma:contentTypeScope="" ma:versionID="64dfb1555687e0874b4304b796b5b0c7">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6e4c555b5e194d05b7203de9c4567b3"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D5BAB77-79E1-4739-AA51-10C9079186D6}">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4A615295-94F6-4CE2-A1B1-6B7E1DAA5AD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5334180-0405-413B-834A-44FA9E05ADB7}">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Universal presentation</Template>
  <TotalTime>1174</TotalTime>
  <Words>1680</Words>
  <Application>Microsoft Office PowerPoint</Application>
  <PresentationFormat>Widescreen</PresentationFormat>
  <Paragraphs>218</Paragraphs>
  <Slides>31</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31</vt:i4>
      </vt:variant>
    </vt:vector>
  </HeadingPairs>
  <TitlesOfParts>
    <vt:vector size="36" baseType="lpstr">
      <vt:lpstr>Arial</vt:lpstr>
      <vt:lpstr>Calibri</vt:lpstr>
      <vt:lpstr>Century Gothic</vt:lpstr>
      <vt:lpstr>Tenorite</vt:lpstr>
      <vt:lpstr>Office Theme</vt:lpstr>
      <vt:lpstr>Finolex Academy of Management and Technology</vt:lpstr>
      <vt:lpstr>E-commerce Website using MERN Stack</vt:lpstr>
      <vt:lpstr>Acknowledgement</vt:lpstr>
      <vt:lpstr>Introduction</vt:lpstr>
      <vt:lpstr>Problem Statement</vt:lpstr>
      <vt:lpstr>Architecture</vt:lpstr>
      <vt:lpstr>Architecture contd.</vt:lpstr>
      <vt:lpstr>Objectives</vt:lpstr>
      <vt:lpstr>Hardware and Software Requirements</vt:lpstr>
      <vt:lpstr>Methodology</vt:lpstr>
      <vt:lpstr>Methodology contd.</vt:lpstr>
      <vt:lpstr>Work Flow Diagram for Customer</vt:lpstr>
      <vt:lpstr>Work Flow Diagram for Admin</vt:lpstr>
      <vt:lpstr>E-R Diagram</vt:lpstr>
      <vt:lpstr>DFD Diagram</vt:lpstr>
      <vt:lpstr>Packages Used</vt:lpstr>
      <vt:lpstr>Challenges Faced</vt:lpstr>
      <vt:lpstr>Key Feature For End User</vt:lpstr>
      <vt:lpstr>Key Feature For End User</vt:lpstr>
      <vt:lpstr>Key Feature For End User</vt:lpstr>
      <vt:lpstr>Key Feature For End User</vt:lpstr>
      <vt:lpstr>Key Feature For End User</vt:lpstr>
      <vt:lpstr>Key Feature For End User</vt:lpstr>
      <vt:lpstr>Key Feature For End User</vt:lpstr>
      <vt:lpstr>Key Feature For Admin</vt:lpstr>
      <vt:lpstr>Key Feature For Admin</vt:lpstr>
      <vt:lpstr>Key Feature For Admin</vt:lpstr>
      <vt:lpstr>Key Feature For Admin</vt:lpstr>
      <vt:lpstr>Future Scope</vt:lpstr>
      <vt:lpstr>Conclusion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Ecommerce Website using MERN Stack</dc:title>
  <dc:creator>Raj</dc:creator>
  <cp:lastModifiedBy>Raj Joshi</cp:lastModifiedBy>
  <cp:revision>396</cp:revision>
  <dcterms:created xsi:type="dcterms:W3CDTF">2023-08-17T15:09:57Z</dcterms:created>
  <dcterms:modified xsi:type="dcterms:W3CDTF">2024-04-21T18:21:06Z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